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3"/>
  </p:notesMasterIdLst>
  <p:sldIdLst>
    <p:sldId id="260" r:id="rId2"/>
    <p:sldId id="261" r:id="rId3"/>
    <p:sldId id="288" r:id="rId4"/>
    <p:sldId id="315" r:id="rId5"/>
    <p:sldId id="316" r:id="rId6"/>
    <p:sldId id="310" r:id="rId7"/>
    <p:sldId id="317" r:id="rId8"/>
    <p:sldId id="318" r:id="rId9"/>
    <p:sldId id="319" r:id="rId10"/>
    <p:sldId id="311" r:id="rId11"/>
    <p:sldId id="281" r:id="rId12"/>
  </p:sldIdLst>
  <p:sldSz cx="13716000" cy="10287000"/>
  <p:notesSz cx="6858000" cy="9144000"/>
  <p:embeddedFontLst>
    <p:embeddedFont>
      <p:font typeface="Aileron" panose="00000500000000000000" pitchFamily="50" charset="0"/>
      <p:regular r:id="rId14"/>
      <p:italic r:id="rId15"/>
    </p:embeddedFont>
    <p:embeddedFont>
      <p:font typeface="Aileron Black" panose="00000A00000000000000" pitchFamily="50" charset="0"/>
      <p:bold r:id="rId16"/>
    </p:embeddedFont>
    <p:embeddedFont>
      <p:font typeface="Aileron Bold" panose="00000800000000000000" pitchFamily="50" charset="0"/>
      <p:bold r:id="rId17"/>
    </p:embeddedFont>
    <p:embeddedFont>
      <p:font typeface="Aileron Heavy" panose="00000A00000000000000" pitchFamily="50" charset="0"/>
      <p:bold r:id="rId18"/>
    </p:embeddedFont>
    <p:embeddedFont>
      <p:font typeface="Aileron Light" panose="00000400000000000000" pitchFamily="50" charset="0"/>
      <p:regular r:id="rId19"/>
    </p:embeddedFont>
    <p:embeddedFont>
      <p:font typeface="Aileron Regular" panose="020B0604020202020204" charset="0"/>
      <p:regular r:id="rId20"/>
    </p:embeddedFont>
    <p:embeddedFont>
      <p:font typeface="Altero" panose="00000500000000000000" pitchFamily="50" charset="0"/>
      <p:regular r:id="rId21"/>
    </p:embeddedFont>
    <p:embeddedFont>
      <p:font typeface="Calibri" panose="020F0502020204030204" pitchFamily="3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2055A"/>
    <a:srgbClr val="16243E"/>
    <a:srgbClr val="D32A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D3261E-A401-4E51-B61E-CF3C0BDC0509}" v="37" dt="2023-10-23T11:26:41.7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00" autoAdjust="0"/>
    <p:restoredTop sz="94622" autoAdjust="0"/>
  </p:normalViewPr>
  <p:slideViewPr>
    <p:cSldViewPr>
      <p:cViewPr varScale="1">
        <p:scale>
          <a:sx n="42" d="100"/>
          <a:sy n="42" d="100"/>
        </p:scale>
        <p:origin x="1416" y="36"/>
      </p:cViewPr>
      <p:guideLst>
        <p:guide orient="horz" pos="216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no Philip Ramones" userId="1068934f-e3b4-4e88-ba23-4cb57230c594" providerId="ADAL" clId="{CE1A2483-E38C-48E5-BC81-7BCC41BEAE8B}"/>
    <pc:docChg chg="undo redo custSel addSld delSld modSld sldOrd">
      <pc:chgData name="Nino Philip Ramones" userId="1068934f-e3b4-4e88-ba23-4cb57230c594" providerId="ADAL" clId="{CE1A2483-E38C-48E5-BC81-7BCC41BEAE8B}" dt="2023-03-26T09:24:30.672" v="28198" actId="20577"/>
      <pc:docMkLst>
        <pc:docMk/>
      </pc:docMkLst>
      <pc:sldChg chg="del">
        <pc:chgData name="Nino Philip Ramones" userId="1068934f-e3b4-4e88-ba23-4cb57230c594" providerId="ADAL" clId="{CE1A2483-E38C-48E5-BC81-7BCC41BEAE8B}" dt="2023-03-24T00:32:29.232" v="179" actId="47"/>
        <pc:sldMkLst>
          <pc:docMk/>
          <pc:sldMk cId="0" sldId="256"/>
        </pc:sldMkLst>
      </pc:sldChg>
      <pc:sldChg chg="del">
        <pc:chgData name="Nino Philip Ramones" userId="1068934f-e3b4-4e88-ba23-4cb57230c594" providerId="ADAL" clId="{CE1A2483-E38C-48E5-BC81-7BCC41BEAE8B}" dt="2023-03-24T00:32:29.232" v="179" actId="47"/>
        <pc:sldMkLst>
          <pc:docMk/>
          <pc:sldMk cId="0" sldId="257"/>
        </pc:sldMkLst>
      </pc:sldChg>
      <pc:sldChg chg="del">
        <pc:chgData name="Nino Philip Ramones" userId="1068934f-e3b4-4e88-ba23-4cb57230c594" providerId="ADAL" clId="{CE1A2483-E38C-48E5-BC81-7BCC41BEAE8B}" dt="2023-03-24T00:32:29.232" v="179" actId="47"/>
        <pc:sldMkLst>
          <pc:docMk/>
          <pc:sldMk cId="0" sldId="258"/>
        </pc:sldMkLst>
      </pc:sldChg>
      <pc:sldChg chg="del">
        <pc:chgData name="Nino Philip Ramones" userId="1068934f-e3b4-4e88-ba23-4cb57230c594" providerId="ADAL" clId="{CE1A2483-E38C-48E5-BC81-7BCC41BEAE8B}" dt="2023-03-24T00:32:29.232" v="179" actId="47"/>
        <pc:sldMkLst>
          <pc:docMk/>
          <pc:sldMk cId="1308192468" sldId="259"/>
        </pc:sldMkLst>
      </pc:sldChg>
      <pc:sldChg chg="addSp delSp modSp mod">
        <pc:chgData name="Nino Philip Ramones" userId="1068934f-e3b4-4e88-ba23-4cb57230c594" providerId="ADAL" clId="{CE1A2483-E38C-48E5-BC81-7BCC41BEAE8B}" dt="2023-03-24T00:33:53.917" v="184" actId="1076"/>
        <pc:sldMkLst>
          <pc:docMk/>
          <pc:sldMk cId="2902220017" sldId="260"/>
        </pc:sldMkLst>
        <pc:spChg chg="mod">
          <ac:chgData name="Nino Philip Ramones" userId="1068934f-e3b4-4e88-ba23-4cb57230c594" providerId="ADAL" clId="{CE1A2483-E38C-48E5-BC81-7BCC41BEAE8B}" dt="2023-03-24T00:32:05.891" v="178" actId="20577"/>
          <ac:spMkLst>
            <pc:docMk/>
            <pc:sldMk cId="2902220017" sldId="260"/>
            <ac:spMk id="8" creationId="{E55C9784-2997-4509-E882-733A19888A3E}"/>
          </ac:spMkLst>
        </pc:spChg>
        <pc:spChg chg="mod">
          <ac:chgData name="Nino Philip Ramones" userId="1068934f-e3b4-4e88-ba23-4cb57230c594" providerId="ADAL" clId="{CE1A2483-E38C-48E5-BC81-7BCC41BEAE8B}" dt="2023-03-24T00:33:53.917" v="184" actId="1076"/>
          <ac:spMkLst>
            <pc:docMk/>
            <pc:sldMk cId="2902220017" sldId="260"/>
            <ac:spMk id="14" creationId="{86CD694D-7914-A6C9-97B8-2823F7984CDE}"/>
          </ac:spMkLst>
        </pc:spChg>
        <pc:spChg chg="mod">
          <ac:chgData name="Nino Philip Ramones" userId="1068934f-e3b4-4e88-ba23-4cb57230c594" providerId="ADAL" clId="{CE1A2483-E38C-48E5-BC81-7BCC41BEAE8B}" dt="2023-03-24T00:22:02.802" v="96" actId="1035"/>
          <ac:spMkLst>
            <pc:docMk/>
            <pc:sldMk cId="2902220017" sldId="260"/>
            <ac:spMk id="15" creationId="{CB5AF6EE-76A6-CA9D-0627-29C15279BDC6}"/>
          </ac:spMkLst>
        </pc:spChg>
        <pc:spChg chg="add mod">
          <ac:chgData name="Nino Philip Ramones" userId="1068934f-e3b4-4e88-ba23-4cb57230c594" providerId="ADAL" clId="{CE1A2483-E38C-48E5-BC81-7BCC41BEAE8B}" dt="2023-03-24T00:31:04.025" v="174" actId="20577"/>
          <ac:spMkLst>
            <pc:docMk/>
            <pc:sldMk cId="2902220017" sldId="260"/>
            <ac:spMk id="29" creationId="{D3477DD6-20F8-B844-531F-A4D45B04E6BF}"/>
          </ac:spMkLst>
        </pc:spChg>
        <pc:grpChg chg="add del mod ord">
          <ac:chgData name="Nino Philip Ramones" userId="1068934f-e3b4-4e88-ba23-4cb57230c594" providerId="ADAL" clId="{CE1A2483-E38C-48E5-BC81-7BCC41BEAE8B}" dt="2023-03-24T00:25:11.805" v="120" actId="165"/>
          <ac:grpSpMkLst>
            <pc:docMk/>
            <pc:sldMk cId="2902220017" sldId="260"/>
            <ac:grpSpMk id="24" creationId="{91AE15DE-A09F-76F8-FFF8-A6F3E985EEC0}"/>
          </ac:grpSpMkLst>
        </pc:grpChg>
        <pc:picChg chg="add del mod ord topLvl">
          <ac:chgData name="Nino Philip Ramones" userId="1068934f-e3b4-4e88-ba23-4cb57230c594" providerId="ADAL" clId="{CE1A2483-E38C-48E5-BC81-7BCC41BEAE8B}" dt="2023-03-24T00:29:37.944" v="162" actId="478"/>
          <ac:picMkLst>
            <pc:docMk/>
            <pc:sldMk cId="2902220017" sldId="260"/>
            <ac:picMk id="3" creationId="{56F05458-89B5-86C2-130D-0F90BFFD005E}"/>
          </ac:picMkLst>
        </pc:picChg>
        <pc:picChg chg="add del mod ord topLvl">
          <ac:chgData name="Nino Philip Ramones" userId="1068934f-e3b4-4e88-ba23-4cb57230c594" providerId="ADAL" clId="{CE1A2483-E38C-48E5-BC81-7BCC41BEAE8B}" dt="2023-03-24T00:29:59.785" v="166"/>
          <ac:picMkLst>
            <pc:docMk/>
            <pc:sldMk cId="2902220017" sldId="260"/>
            <ac:picMk id="11" creationId="{94AB2FB8-E06C-C5DA-5702-4F166E1B0AD4}"/>
          </ac:picMkLst>
        </pc:picChg>
        <pc:picChg chg="add mod ord topLvl">
          <ac:chgData name="Nino Philip Ramones" userId="1068934f-e3b4-4e88-ba23-4cb57230c594" providerId="ADAL" clId="{CE1A2483-E38C-48E5-BC81-7BCC41BEAE8B}" dt="2023-03-24T00:29:54.510" v="165"/>
          <ac:picMkLst>
            <pc:docMk/>
            <pc:sldMk cId="2902220017" sldId="260"/>
            <ac:picMk id="22" creationId="{78BD71C9-8DBA-4643-5373-D7DE98BFDA6C}"/>
          </ac:picMkLst>
        </pc:picChg>
        <pc:picChg chg="del mod topLvl">
          <ac:chgData name="Nino Philip Ramones" userId="1068934f-e3b4-4e88-ba23-4cb57230c594" providerId="ADAL" clId="{CE1A2483-E38C-48E5-BC81-7BCC41BEAE8B}" dt="2023-03-24T00:25:27.057" v="127" actId="478"/>
          <ac:picMkLst>
            <pc:docMk/>
            <pc:sldMk cId="2902220017" sldId="260"/>
            <ac:picMk id="23" creationId="{4A903A25-168C-058E-161A-8D2DEC27A2EE}"/>
          </ac:picMkLst>
        </pc:picChg>
        <pc:picChg chg="del mod topLvl">
          <ac:chgData name="Nino Philip Ramones" userId="1068934f-e3b4-4e88-ba23-4cb57230c594" providerId="ADAL" clId="{CE1A2483-E38C-48E5-BC81-7BCC41BEAE8B}" dt="2023-03-24T00:25:20.617" v="124" actId="478"/>
          <ac:picMkLst>
            <pc:docMk/>
            <pc:sldMk cId="2902220017" sldId="260"/>
            <ac:picMk id="25" creationId="{A47AE50A-66B7-1867-DBFE-0815B3F7B42E}"/>
          </ac:picMkLst>
        </pc:picChg>
        <pc:picChg chg="del mod ord topLvl">
          <ac:chgData name="Nino Philip Ramones" userId="1068934f-e3b4-4e88-ba23-4cb57230c594" providerId="ADAL" clId="{CE1A2483-E38C-48E5-BC81-7BCC41BEAE8B}" dt="2023-03-24T00:25:41.956" v="137" actId="478"/>
          <ac:picMkLst>
            <pc:docMk/>
            <pc:sldMk cId="2902220017" sldId="260"/>
            <ac:picMk id="27" creationId="{CAC26AE1-F79E-5E8F-CCDC-BC0996166C33}"/>
          </ac:picMkLst>
        </pc:picChg>
        <pc:picChg chg="add mod ord">
          <ac:chgData name="Nino Philip Ramones" userId="1068934f-e3b4-4e88-ba23-4cb57230c594" providerId="ADAL" clId="{CE1A2483-E38C-48E5-BC81-7BCC41BEAE8B}" dt="2023-03-24T00:29:50.182" v="164"/>
          <ac:picMkLst>
            <pc:docMk/>
            <pc:sldMk cId="2902220017" sldId="260"/>
            <ac:picMk id="28" creationId="{81AFE020-EE52-028A-F1B3-5B309C216182}"/>
          </ac:picMkLst>
        </pc:picChg>
      </pc:sldChg>
      <pc:sldChg chg="addSp delSp modSp mod">
        <pc:chgData name="Nino Philip Ramones" userId="1068934f-e3b4-4e88-ba23-4cb57230c594" providerId="ADAL" clId="{CE1A2483-E38C-48E5-BC81-7BCC41BEAE8B}" dt="2023-03-26T09:24:30.672" v="28198" actId="20577"/>
        <pc:sldMkLst>
          <pc:docMk/>
          <pc:sldMk cId="4215421811" sldId="261"/>
        </pc:sldMkLst>
        <pc:spChg chg="mod">
          <ac:chgData name="Nino Philip Ramones" userId="1068934f-e3b4-4e88-ba23-4cb57230c594" providerId="ADAL" clId="{CE1A2483-E38C-48E5-BC81-7BCC41BEAE8B}" dt="2023-03-24T13:37:11.484" v="7506" actId="1037"/>
          <ac:spMkLst>
            <pc:docMk/>
            <pc:sldMk cId="4215421811" sldId="261"/>
            <ac:spMk id="5" creationId="{BC141F5B-906B-6265-DA38-F7E04A6C72A8}"/>
          </ac:spMkLst>
        </pc:spChg>
        <pc:spChg chg="mod">
          <ac:chgData name="Nino Philip Ramones" userId="1068934f-e3b4-4e88-ba23-4cb57230c594" providerId="ADAL" clId="{CE1A2483-E38C-48E5-BC81-7BCC41BEAE8B}" dt="2023-03-26T09:23:04.802" v="28140" actId="14100"/>
          <ac:spMkLst>
            <pc:docMk/>
            <pc:sldMk cId="4215421811" sldId="261"/>
            <ac:spMk id="6" creationId="{1C139C71-43D8-DA15-F46A-8598CDF1F78A}"/>
          </ac:spMkLst>
        </pc:spChg>
        <pc:spChg chg="add del mod">
          <ac:chgData name="Nino Philip Ramones" userId="1068934f-e3b4-4e88-ba23-4cb57230c594" providerId="ADAL" clId="{CE1A2483-E38C-48E5-BC81-7BCC41BEAE8B}" dt="2023-03-26T09:23:45.796" v="28143" actId="2711"/>
          <ac:spMkLst>
            <pc:docMk/>
            <pc:sldMk cId="4215421811" sldId="261"/>
            <ac:spMk id="7" creationId="{CB143D5A-4C51-CC45-02B5-43383CAA5C50}"/>
          </ac:spMkLst>
        </pc:spChg>
        <pc:spChg chg="mod">
          <ac:chgData name="Nino Philip Ramones" userId="1068934f-e3b4-4e88-ba23-4cb57230c594" providerId="ADAL" clId="{CE1A2483-E38C-48E5-BC81-7BCC41BEAE8B}" dt="2023-03-26T09:15:41.956" v="28095" actId="164"/>
          <ac:spMkLst>
            <pc:docMk/>
            <pc:sldMk cId="4215421811" sldId="261"/>
            <ac:spMk id="8" creationId="{32B64BE8-E37B-9676-4EB5-17CAABB97627}"/>
          </ac:spMkLst>
        </pc:spChg>
        <pc:spChg chg="mod">
          <ac:chgData name="Nino Philip Ramones" userId="1068934f-e3b4-4e88-ba23-4cb57230c594" providerId="ADAL" clId="{CE1A2483-E38C-48E5-BC81-7BCC41BEAE8B}" dt="2023-03-26T09:24:30.672" v="28198" actId="20577"/>
          <ac:spMkLst>
            <pc:docMk/>
            <pc:sldMk cId="4215421811" sldId="261"/>
            <ac:spMk id="10" creationId="{AA624370-42F0-82DE-228F-BC78C798D723}"/>
          </ac:spMkLst>
        </pc:spChg>
        <pc:spChg chg="mod">
          <ac:chgData name="Nino Philip Ramones" userId="1068934f-e3b4-4e88-ba23-4cb57230c594" providerId="ADAL" clId="{CE1A2483-E38C-48E5-BC81-7BCC41BEAE8B}" dt="2023-03-26T09:15:39.295" v="28094" actId="164"/>
          <ac:spMkLst>
            <pc:docMk/>
            <pc:sldMk cId="4215421811" sldId="261"/>
            <ac:spMk id="18" creationId="{5C2D200D-34E0-6176-C3DC-B1339A75810E}"/>
          </ac:spMkLst>
        </pc:spChg>
        <pc:spChg chg="mod">
          <ac:chgData name="Nino Philip Ramones" userId="1068934f-e3b4-4e88-ba23-4cb57230c594" providerId="ADAL" clId="{CE1A2483-E38C-48E5-BC81-7BCC41BEAE8B}" dt="2023-03-26T09:15:37.198" v="28093" actId="164"/>
          <ac:spMkLst>
            <pc:docMk/>
            <pc:sldMk cId="4215421811" sldId="261"/>
            <ac:spMk id="27" creationId="{BC110942-A5E1-82F1-B47D-CB63CB9C40B0}"/>
          </ac:spMkLst>
        </pc:spChg>
        <pc:grpChg chg="add mod">
          <ac:chgData name="Nino Philip Ramones" userId="1068934f-e3b4-4e88-ba23-4cb57230c594" providerId="ADAL" clId="{CE1A2483-E38C-48E5-BC81-7BCC41BEAE8B}" dt="2023-03-26T09:16:08.842" v="28099" actId="1036"/>
          <ac:grpSpMkLst>
            <pc:docMk/>
            <pc:sldMk cId="4215421811" sldId="261"/>
            <ac:grpSpMk id="9" creationId="{86565025-D585-4FE0-F5D0-00D60DC63201}"/>
          </ac:grpSpMkLst>
        </pc:grpChg>
        <pc:grpChg chg="add mod">
          <ac:chgData name="Nino Philip Ramones" userId="1068934f-e3b4-4e88-ba23-4cb57230c594" providerId="ADAL" clId="{CE1A2483-E38C-48E5-BC81-7BCC41BEAE8B}" dt="2023-03-26T09:16:08.842" v="28099" actId="1036"/>
          <ac:grpSpMkLst>
            <pc:docMk/>
            <pc:sldMk cId="4215421811" sldId="261"/>
            <ac:grpSpMk id="28" creationId="{1E2DCC1B-E94A-BBE8-ED0F-0C36BBB2851B}"/>
          </ac:grpSpMkLst>
        </pc:grpChg>
        <pc:grpChg chg="add mod">
          <ac:chgData name="Nino Philip Ramones" userId="1068934f-e3b4-4e88-ba23-4cb57230c594" providerId="ADAL" clId="{CE1A2483-E38C-48E5-BC81-7BCC41BEAE8B}" dt="2023-03-26T09:15:41.956" v="28095" actId="164"/>
          <ac:grpSpMkLst>
            <pc:docMk/>
            <pc:sldMk cId="4215421811" sldId="261"/>
            <ac:grpSpMk id="29" creationId="{9DC79FC5-8B48-6ADC-ED7A-88F48A47E744}"/>
          </ac:grpSpMkLst>
        </pc:grpChg>
      </pc:sldChg>
      <pc:sldChg chg="addSp delSp modSp mod">
        <pc:chgData name="Nino Philip Ramones" userId="1068934f-e3b4-4e88-ba23-4cb57230c594" providerId="ADAL" clId="{CE1A2483-E38C-48E5-BC81-7BCC41BEAE8B}" dt="2023-03-26T06:57:52.572" v="19125" actId="1038"/>
        <pc:sldMkLst>
          <pc:docMk/>
          <pc:sldMk cId="3447888896" sldId="262"/>
        </pc:sldMkLst>
        <pc:spChg chg="mod">
          <ac:chgData name="Nino Philip Ramones" userId="1068934f-e3b4-4e88-ba23-4cb57230c594" providerId="ADAL" clId="{CE1A2483-E38C-48E5-BC81-7BCC41BEAE8B}" dt="2023-03-26T06:57:21.495" v="19121" actId="1037"/>
          <ac:spMkLst>
            <pc:docMk/>
            <pc:sldMk cId="3447888896" sldId="262"/>
            <ac:spMk id="6" creationId="{1C139C71-43D8-DA15-F46A-8598CDF1F78A}"/>
          </ac:spMkLst>
        </pc:spChg>
        <pc:spChg chg="add mod">
          <ac:chgData name="Nino Philip Ramones" userId="1068934f-e3b4-4e88-ba23-4cb57230c594" providerId="ADAL" clId="{CE1A2483-E38C-48E5-BC81-7BCC41BEAE8B}" dt="2023-03-26T06:57:52.572" v="19125" actId="1038"/>
          <ac:spMkLst>
            <pc:docMk/>
            <pc:sldMk cId="3447888896" sldId="262"/>
            <ac:spMk id="7" creationId="{6F2A02D8-D1DC-4B6B-4563-8D195DDC3A52}"/>
          </ac:spMkLst>
        </pc:spChg>
        <pc:spChg chg="mod">
          <ac:chgData name="Nino Philip Ramones" userId="1068934f-e3b4-4e88-ba23-4cb57230c594" providerId="ADAL" clId="{CE1A2483-E38C-48E5-BC81-7BCC41BEAE8B}" dt="2023-03-24T06:27:23.334" v="1118" actId="20577"/>
          <ac:spMkLst>
            <pc:docMk/>
            <pc:sldMk cId="3447888896" sldId="262"/>
            <ac:spMk id="8" creationId="{32B64BE8-E37B-9676-4EB5-17CAABB97627}"/>
          </ac:spMkLst>
        </pc:spChg>
        <pc:spChg chg="mod">
          <ac:chgData name="Nino Philip Ramones" userId="1068934f-e3b4-4e88-ba23-4cb57230c594" providerId="ADAL" clId="{CE1A2483-E38C-48E5-BC81-7BCC41BEAE8B}" dt="2023-03-24T13:37:23.437" v="7508"/>
          <ac:spMkLst>
            <pc:docMk/>
            <pc:sldMk cId="3447888896" sldId="262"/>
            <ac:spMk id="24" creationId="{DC4A273A-BA58-612B-1F1E-C88D819ADBAB}"/>
          </ac:spMkLst>
        </pc:spChg>
        <pc:spChg chg="mod">
          <ac:chgData name="Nino Philip Ramones" userId="1068934f-e3b4-4e88-ba23-4cb57230c594" providerId="ADAL" clId="{CE1A2483-E38C-48E5-BC81-7BCC41BEAE8B}" dt="2023-03-24T13:37:23.437" v="7508"/>
          <ac:spMkLst>
            <pc:docMk/>
            <pc:sldMk cId="3447888896" sldId="262"/>
            <ac:spMk id="25" creationId="{6297E237-28A2-55C6-27EA-9AA420D84038}"/>
          </ac:spMkLst>
        </pc:spChg>
        <pc:spChg chg="del mod topLvl">
          <ac:chgData name="Nino Philip Ramones" userId="1068934f-e3b4-4e88-ba23-4cb57230c594" providerId="ADAL" clId="{CE1A2483-E38C-48E5-BC81-7BCC41BEAE8B}" dt="2023-03-24T05:52:12.859" v="628" actId="478"/>
          <ac:spMkLst>
            <pc:docMk/>
            <pc:sldMk cId="3447888896" sldId="262"/>
            <ac:spMk id="31" creationId="{FA64FFA0-2BA4-C79E-0B08-995D7829F35E}"/>
          </ac:spMkLst>
        </pc:spChg>
        <pc:spChg chg="del mod topLvl">
          <ac:chgData name="Nino Philip Ramones" userId="1068934f-e3b4-4e88-ba23-4cb57230c594" providerId="ADAL" clId="{CE1A2483-E38C-48E5-BC81-7BCC41BEAE8B}" dt="2023-03-24T06:39:16.364" v="1510" actId="478"/>
          <ac:spMkLst>
            <pc:docMk/>
            <pc:sldMk cId="3447888896" sldId="262"/>
            <ac:spMk id="32" creationId="{9CB74343-638F-6592-3CB5-A30582FADB95}"/>
          </ac:spMkLst>
        </pc:spChg>
        <pc:grpChg chg="del">
          <ac:chgData name="Nino Philip Ramones" userId="1068934f-e3b4-4e88-ba23-4cb57230c594" providerId="ADAL" clId="{CE1A2483-E38C-48E5-BC81-7BCC41BEAE8B}" dt="2023-03-24T13:37:22.763" v="7507" actId="478"/>
          <ac:grpSpMkLst>
            <pc:docMk/>
            <pc:sldMk cId="3447888896" sldId="262"/>
            <ac:grpSpMk id="2" creationId="{67F3DB62-8ACD-0F47-2790-041A8C3C3A76}"/>
          </ac:grpSpMkLst>
        </pc:grpChg>
        <pc:grpChg chg="add mod">
          <ac:chgData name="Nino Philip Ramones" userId="1068934f-e3b4-4e88-ba23-4cb57230c594" providerId="ADAL" clId="{CE1A2483-E38C-48E5-BC81-7BCC41BEAE8B}" dt="2023-03-24T06:49:54.793" v="2017" actId="14100"/>
          <ac:grpSpMkLst>
            <pc:docMk/>
            <pc:sldMk cId="3447888896" sldId="262"/>
            <ac:grpSpMk id="21" creationId="{3C28B22B-1312-4FEA-5511-77F6A8B00F01}"/>
          </ac:grpSpMkLst>
        </pc:grpChg>
        <pc:grpChg chg="add mod">
          <ac:chgData name="Nino Philip Ramones" userId="1068934f-e3b4-4e88-ba23-4cb57230c594" providerId="ADAL" clId="{CE1A2483-E38C-48E5-BC81-7BCC41BEAE8B}" dt="2023-03-24T13:37:23.437" v="7508"/>
          <ac:grpSpMkLst>
            <pc:docMk/>
            <pc:sldMk cId="3447888896" sldId="262"/>
            <ac:grpSpMk id="22" creationId="{6534A76F-79F2-15E3-B659-4E7B79386932}"/>
          </ac:grpSpMkLst>
        </pc:grpChg>
        <pc:grpChg chg="del">
          <ac:chgData name="Nino Philip Ramones" userId="1068934f-e3b4-4e88-ba23-4cb57230c594" providerId="ADAL" clId="{CE1A2483-E38C-48E5-BC81-7BCC41BEAE8B}" dt="2023-03-24T05:52:08.892" v="627" actId="165"/>
          <ac:grpSpMkLst>
            <pc:docMk/>
            <pc:sldMk cId="3447888896" sldId="262"/>
            <ac:grpSpMk id="33" creationId="{AD4707F5-6FE1-FEA7-D4DA-F7E1D4A0C644}"/>
          </ac:grpSpMkLst>
        </pc:grpChg>
        <pc:picChg chg="add mod modCrop">
          <ac:chgData name="Nino Philip Ramones" userId="1068934f-e3b4-4e88-ba23-4cb57230c594" providerId="ADAL" clId="{CE1A2483-E38C-48E5-BC81-7BCC41BEAE8B}" dt="2023-03-24T06:48:18.615" v="1982" actId="164"/>
          <ac:picMkLst>
            <pc:docMk/>
            <pc:sldMk cId="3447888896" sldId="262"/>
            <ac:picMk id="10" creationId="{8226DC24-F325-3F44-32D2-3A323B81FCEF}"/>
          </ac:picMkLst>
        </pc:picChg>
        <pc:picChg chg="add del mod modCrop">
          <ac:chgData name="Nino Philip Ramones" userId="1068934f-e3b4-4e88-ba23-4cb57230c594" providerId="ADAL" clId="{CE1A2483-E38C-48E5-BC81-7BCC41BEAE8B}" dt="2023-03-24T06:45:59.329" v="1644" actId="478"/>
          <ac:picMkLst>
            <pc:docMk/>
            <pc:sldMk cId="3447888896" sldId="262"/>
            <ac:picMk id="12" creationId="{4EEB2149-86C3-15B8-7AD3-FAB10E3E683B}"/>
          </ac:picMkLst>
        </pc:picChg>
        <pc:picChg chg="add mod modCrop">
          <ac:chgData name="Nino Philip Ramones" userId="1068934f-e3b4-4e88-ba23-4cb57230c594" providerId="ADAL" clId="{CE1A2483-E38C-48E5-BC81-7BCC41BEAE8B}" dt="2023-03-24T06:48:18.615" v="1982" actId="164"/>
          <ac:picMkLst>
            <pc:docMk/>
            <pc:sldMk cId="3447888896" sldId="262"/>
            <ac:picMk id="14" creationId="{24842BF2-216F-647F-2034-4A87FCBD331E}"/>
          </ac:picMkLst>
        </pc:picChg>
        <pc:picChg chg="add mod modCrop">
          <ac:chgData name="Nino Philip Ramones" userId="1068934f-e3b4-4e88-ba23-4cb57230c594" providerId="ADAL" clId="{CE1A2483-E38C-48E5-BC81-7BCC41BEAE8B}" dt="2023-03-24T06:50:11.932" v="2019" actId="1036"/>
          <ac:picMkLst>
            <pc:docMk/>
            <pc:sldMk cId="3447888896" sldId="262"/>
            <ac:picMk id="16" creationId="{02EA2C52-F75C-66B2-9A71-0E432100DDDB}"/>
          </ac:picMkLst>
        </pc:picChg>
        <pc:picChg chg="add del mod modCrop">
          <ac:chgData name="Nino Philip Ramones" userId="1068934f-e3b4-4e88-ba23-4cb57230c594" providerId="ADAL" clId="{CE1A2483-E38C-48E5-BC81-7BCC41BEAE8B}" dt="2023-03-24T06:45:59.329" v="1644" actId="478"/>
          <ac:picMkLst>
            <pc:docMk/>
            <pc:sldMk cId="3447888896" sldId="262"/>
            <ac:picMk id="18" creationId="{A79DE424-84D8-35E4-90FD-1BBFC50EA167}"/>
          </ac:picMkLst>
        </pc:picChg>
        <pc:picChg chg="add del mod modCrop">
          <ac:chgData name="Nino Philip Ramones" userId="1068934f-e3b4-4e88-ba23-4cb57230c594" providerId="ADAL" clId="{CE1A2483-E38C-48E5-BC81-7BCC41BEAE8B}" dt="2023-03-24T06:45:59.329" v="1644" actId="478"/>
          <ac:picMkLst>
            <pc:docMk/>
            <pc:sldMk cId="3447888896" sldId="262"/>
            <ac:picMk id="20" creationId="{03349A81-C18E-4ABA-F26E-57D7B1EFD38F}"/>
          </ac:picMkLst>
        </pc:picChg>
        <pc:picChg chg="del mod topLvl">
          <ac:chgData name="Nino Philip Ramones" userId="1068934f-e3b4-4e88-ba23-4cb57230c594" providerId="ADAL" clId="{CE1A2483-E38C-48E5-BC81-7BCC41BEAE8B}" dt="2023-03-24T06:39:18.860" v="1511" actId="478"/>
          <ac:picMkLst>
            <pc:docMk/>
            <pc:sldMk cId="3447888896" sldId="262"/>
            <ac:picMk id="28" creationId="{30D97CD0-6C59-1806-C479-57ADB800F47D}"/>
          </ac:picMkLst>
        </pc:picChg>
        <pc:picChg chg="del mod topLvl">
          <ac:chgData name="Nino Philip Ramones" userId="1068934f-e3b4-4e88-ba23-4cb57230c594" providerId="ADAL" clId="{CE1A2483-E38C-48E5-BC81-7BCC41BEAE8B}" dt="2023-03-24T05:52:12.859" v="628" actId="478"/>
          <ac:picMkLst>
            <pc:docMk/>
            <pc:sldMk cId="3447888896" sldId="262"/>
            <ac:picMk id="30" creationId="{4C3B4024-618D-5602-746E-2B142A7B2B8B}"/>
          </ac:picMkLst>
        </pc:picChg>
        <pc:cxnChg chg="mod">
          <ac:chgData name="Nino Philip Ramones" userId="1068934f-e3b4-4e88-ba23-4cb57230c594" providerId="ADAL" clId="{CE1A2483-E38C-48E5-BC81-7BCC41BEAE8B}" dt="2023-03-24T13:37:23.437" v="7508"/>
          <ac:cxnSpMkLst>
            <pc:docMk/>
            <pc:sldMk cId="3447888896" sldId="262"/>
            <ac:cxnSpMk id="23" creationId="{3356E87A-CA16-78A7-77D2-76EBC7F65914}"/>
          </ac:cxnSpMkLst>
        </pc:cxnChg>
      </pc:sldChg>
      <pc:sldChg chg="del">
        <pc:chgData name="Nino Philip Ramones" userId="1068934f-e3b4-4e88-ba23-4cb57230c594" providerId="ADAL" clId="{CE1A2483-E38C-48E5-BC81-7BCC41BEAE8B}" dt="2023-03-24T05:52:38.517" v="629" actId="47"/>
        <pc:sldMkLst>
          <pc:docMk/>
          <pc:sldMk cId="3178388784" sldId="263"/>
        </pc:sldMkLst>
      </pc:sldChg>
      <pc:sldChg chg="del">
        <pc:chgData name="Nino Philip Ramones" userId="1068934f-e3b4-4e88-ba23-4cb57230c594" providerId="ADAL" clId="{CE1A2483-E38C-48E5-BC81-7BCC41BEAE8B}" dt="2023-03-24T05:52:38.517" v="629" actId="47"/>
        <pc:sldMkLst>
          <pc:docMk/>
          <pc:sldMk cId="3278429691" sldId="264"/>
        </pc:sldMkLst>
      </pc:sldChg>
      <pc:sldChg chg="del">
        <pc:chgData name="Nino Philip Ramones" userId="1068934f-e3b4-4e88-ba23-4cb57230c594" providerId="ADAL" clId="{CE1A2483-E38C-48E5-BC81-7BCC41BEAE8B}" dt="2023-03-24T05:52:38.517" v="629" actId="47"/>
        <pc:sldMkLst>
          <pc:docMk/>
          <pc:sldMk cId="2263550970" sldId="265"/>
        </pc:sldMkLst>
      </pc:sldChg>
      <pc:sldChg chg="del">
        <pc:chgData name="Nino Philip Ramones" userId="1068934f-e3b4-4e88-ba23-4cb57230c594" providerId="ADAL" clId="{CE1A2483-E38C-48E5-BC81-7BCC41BEAE8B}" dt="2023-03-24T05:52:38.517" v="629" actId="47"/>
        <pc:sldMkLst>
          <pc:docMk/>
          <pc:sldMk cId="3654599305" sldId="266"/>
        </pc:sldMkLst>
      </pc:sldChg>
      <pc:sldChg chg="del">
        <pc:chgData name="Nino Philip Ramones" userId="1068934f-e3b4-4e88-ba23-4cb57230c594" providerId="ADAL" clId="{CE1A2483-E38C-48E5-BC81-7BCC41BEAE8B}" dt="2023-03-24T05:52:38.517" v="629" actId="47"/>
        <pc:sldMkLst>
          <pc:docMk/>
          <pc:sldMk cId="1113147199" sldId="267"/>
        </pc:sldMkLst>
      </pc:sldChg>
      <pc:sldChg chg="del">
        <pc:chgData name="Nino Philip Ramones" userId="1068934f-e3b4-4e88-ba23-4cb57230c594" providerId="ADAL" clId="{CE1A2483-E38C-48E5-BC81-7BCC41BEAE8B}" dt="2023-03-24T05:52:38.517" v="629" actId="47"/>
        <pc:sldMkLst>
          <pc:docMk/>
          <pc:sldMk cId="1375385394" sldId="268"/>
        </pc:sldMkLst>
      </pc:sldChg>
      <pc:sldChg chg="del">
        <pc:chgData name="Nino Philip Ramones" userId="1068934f-e3b4-4e88-ba23-4cb57230c594" providerId="ADAL" clId="{CE1A2483-E38C-48E5-BC81-7BCC41BEAE8B}" dt="2023-03-24T05:52:38.517" v="629" actId="47"/>
        <pc:sldMkLst>
          <pc:docMk/>
          <pc:sldMk cId="1809057524" sldId="269"/>
        </pc:sldMkLst>
      </pc:sldChg>
      <pc:sldChg chg="del">
        <pc:chgData name="Nino Philip Ramones" userId="1068934f-e3b4-4e88-ba23-4cb57230c594" providerId="ADAL" clId="{CE1A2483-E38C-48E5-BC81-7BCC41BEAE8B}" dt="2023-03-24T05:52:38.517" v="629" actId="47"/>
        <pc:sldMkLst>
          <pc:docMk/>
          <pc:sldMk cId="1388577944" sldId="270"/>
        </pc:sldMkLst>
      </pc:sldChg>
      <pc:sldChg chg="del">
        <pc:chgData name="Nino Philip Ramones" userId="1068934f-e3b4-4e88-ba23-4cb57230c594" providerId="ADAL" clId="{CE1A2483-E38C-48E5-BC81-7BCC41BEAE8B}" dt="2023-03-24T05:52:38.517" v="629" actId="47"/>
        <pc:sldMkLst>
          <pc:docMk/>
          <pc:sldMk cId="2884965363" sldId="271"/>
        </pc:sldMkLst>
      </pc:sldChg>
      <pc:sldChg chg="del">
        <pc:chgData name="Nino Philip Ramones" userId="1068934f-e3b4-4e88-ba23-4cb57230c594" providerId="ADAL" clId="{CE1A2483-E38C-48E5-BC81-7BCC41BEAE8B}" dt="2023-03-24T05:52:38.517" v="629" actId="47"/>
        <pc:sldMkLst>
          <pc:docMk/>
          <pc:sldMk cId="3899211816" sldId="272"/>
        </pc:sldMkLst>
      </pc:sldChg>
      <pc:sldChg chg="del">
        <pc:chgData name="Nino Philip Ramones" userId="1068934f-e3b4-4e88-ba23-4cb57230c594" providerId="ADAL" clId="{CE1A2483-E38C-48E5-BC81-7BCC41BEAE8B}" dt="2023-03-24T05:52:38.517" v="629" actId="47"/>
        <pc:sldMkLst>
          <pc:docMk/>
          <pc:sldMk cId="3443818821" sldId="273"/>
        </pc:sldMkLst>
      </pc:sldChg>
      <pc:sldChg chg="del">
        <pc:chgData name="Nino Philip Ramones" userId="1068934f-e3b4-4e88-ba23-4cb57230c594" providerId="ADAL" clId="{CE1A2483-E38C-48E5-BC81-7BCC41BEAE8B}" dt="2023-03-24T05:52:38.517" v="629" actId="47"/>
        <pc:sldMkLst>
          <pc:docMk/>
          <pc:sldMk cId="2667507021" sldId="274"/>
        </pc:sldMkLst>
      </pc:sldChg>
      <pc:sldChg chg="del">
        <pc:chgData name="Nino Philip Ramones" userId="1068934f-e3b4-4e88-ba23-4cb57230c594" providerId="ADAL" clId="{CE1A2483-E38C-48E5-BC81-7BCC41BEAE8B}" dt="2023-03-24T05:52:38.517" v="629" actId="47"/>
        <pc:sldMkLst>
          <pc:docMk/>
          <pc:sldMk cId="1177777954" sldId="275"/>
        </pc:sldMkLst>
      </pc:sldChg>
      <pc:sldChg chg="del">
        <pc:chgData name="Nino Philip Ramones" userId="1068934f-e3b4-4e88-ba23-4cb57230c594" providerId="ADAL" clId="{CE1A2483-E38C-48E5-BC81-7BCC41BEAE8B}" dt="2023-03-24T05:52:38.517" v="629" actId="47"/>
        <pc:sldMkLst>
          <pc:docMk/>
          <pc:sldMk cId="2937963568" sldId="276"/>
        </pc:sldMkLst>
      </pc:sldChg>
      <pc:sldChg chg="del">
        <pc:chgData name="Nino Philip Ramones" userId="1068934f-e3b4-4e88-ba23-4cb57230c594" providerId="ADAL" clId="{CE1A2483-E38C-48E5-BC81-7BCC41BEAE8B}" dt="2023-03-24T05:52:38.517" v="629" actId="47"/>
        <pc:sldMkLst>
          <pc:docMk/>
          <pc:sldMk cId="3053214848" sldId="277"/>
        </pc:sldMkLst>
      </pc:sldChg>
      <pc:sldChg chg="del">
        <pc:chgData name="Nino Philip Ramones" userId="1068934f-e3b4-4e88-ba23-4cb57230c594" providerId="ADAL" clId="{CE1A2483-E38C-48E5-BC81-7BCC41BEAE8B}" dt="2023-03-24T05:52:38.517" v="629" actId="47"/>
        <pc:sldMkLst>
          <pc:docMk/>
          <pc:sldMk cId="589416536" sldId="278"/>
        </pc:sldMkLst>
      </pc:sldChg>
      <pc:sldChg chg="del">
        <pc:chgData name="Nino Philip Ramones" userId="1068934f-e3b4-4e88-ba23-4cb57230c594" providerId="ADAL" clId="{CE1A2483-E38C-48E5-BC81-7BCC41BEAE8B}" dt="2023-03-24T05:52:38.517" v="629" actId="47"/>
        <pc:sldMkLst>
          <pc:docMk/>
          <pc:sldMk cId="2668961407" sldId="279"/>
        </pc:sldMkLst>
      </pc:sldChg>
      <pc:sldChg chg="del">
        <pc:chgData name="Nino Philip Ramones" userId="1068934f-e3b4-4e88-ba23-4cb57230c594" providerId="ADAL" clId="{CE1A2483-E38C-48E5-BC81-7BCC41BEAE8B}" dt="2023-03-24T05:52:38.517" v="629" actId="47"/>
        <pc:sldMkLst>
          <pc:docMk/>
          <pc:sldMk cId="3713819476" sldId="280"/>
        </pc:sldMkLst>
      </pc:sldChg>
      <pc:sldChg chg="addSp delSp modSp mod modNotesTx">
        <pc:chgData name="Nino Philip Ramones" userId="1068934f-e3b4-4e88-ba23-4cb57230c594" providerId="ADAL" clId="{CE1A2483-E38C-48E5-BC81-7BCC41BEAE8B}" dt="2023-03-26T09:02:45.345" v="26601" actId="2711"/>
        <pc:sldMkLst>
          <pc:docMk/>
          <pc:sldMk cId="3042634148" sldId="281"/>
        </pc:sldMkLst>
        <pc:spChg chg="mod">
          <ac:chgData name="Nino Philip Ramones" userId="1068934f-e3b4-4e88-ba23-4cb57230c594" providerId="ADAL" clId="{CE1A2483-E38C-48E5-BC81-7BCC41BEAE8B}" dt="2023-03-25T10:11:49.214" v="10005"/>
          <ac:spMkLst>
            <pc:docMk/>
            <pc:sldMk cId="3042634148" sldId="281"/>
            <ac:spMk id="4" creationId="{76864BAD-3B18-C72F-CC64-563AF3336E11}"/>
          </ac:spMkLst>
        </pc:spChg>
        <pc:spChg chg="mod">
          <ac:chgData name="Nino Philip Ramones" userId="1068934f-e3b4-4e88-ba23-4cb57230c594" providerId="ADAL" clId="{CE1A2483-E38C-48E5-BC81-7BCC41BEAE8B}" dt="2023-03-25T10:11:49.214" v="10005"/>
          <ac:spMkLst>
            <pc:docMk/>
            <pc:sldMk cId="3042634148" sldId="281"/>
            <ac:spMk id="5" creationId="{9CB76D31-2C79-0331-D6E7-2FA8BC232AF6}"/>
          </ac:spMkLst>
        </pc:spChg>
        <pc:spChg chg="mod">
          <ac:chgData name="Nino Philip Ramones" userId="1068934f-e3b4-4e88-ba23-4cb57230c594" providerId="ADAL" clId="{CE1A2483-E38C-48E5-BC81-7BCC41BEAE8B}" dt="2023-03-26T09:02:45.345" v="26601" actId="2711"/>
          <ac:spMkLst>
            <pc:docMk/>
            <pc:sldMk cId="3042634148" sldId="281"/>
            <ac:spMk id="6" creationId="{1C139C71-43D8-DA15-F46A-8598CDF1F78A}"/>
          </ac:spMkLst>
        </pc:spChg>
        <pc:spChg chg="mod">
          <ac:chgData name="Nino Philip Ramones" userId="1068934f-e3b4-4e88-ba23-4cb57230c594" providerId="ADAL" clId="{CE1A2483-E38C-48E5-BC81-7BCC41BEAE8B}" dt="2023-03-24T13:37:43.736" v="7516"/>
          <ac:spMkLst>
            <pc:docMk/>
            <pc:sldMk cId="3042634148" sldId="281"/>
            <ac:spMk id="15" creationId="{FF3BBCC9-62E4-F23C-C546-577D8945B585}"/>
          </ac:spMkLst>
        </pc:spChg>
        <pc:spChg chg="mod">
          <ac:chgData name="Nino Philip Ramones" userId="1068934f-e3b4-4e88-ba23-4cb57230c594" providerId="ADAL" clId="{CE1A2483-E38C-48E5-BC81-7BCC41BEAE8B}" dt="2023-03-24T13:37:43.736" v="7516"/>
          <ac:spMkLst>
            <pc:docMk/>
            <pc:sldMk cId="3042634148" sldId="281"/>
            <ac:spMk id="16" creationId="{91D9AC69-A140-231E-1993-7A669B58AB94}"/>
          </ac:spMkLst>
        </pc:spChg>
        <pc:grpChg chg="add mod">
          <ac:chgData name="Nino Philip Ramones" userId="1068934f-e3b4-4e88-ba23-4cb57230c594" providerId="ADAL" clId="{CE1A2483-E38C-48E5-BC81-7BCC41BEAE8B}" dt="2023-03-25T10:11:49.214" v="10005"/>
          <ac:grpSpMkLst>
            <pc:docMk/>
            <pc:sldMk cId="3042634148" sldId="281"/>
            <ac:grpSpMk id="2" creationId="{5EABA244-7A38-E271-5051-10FF5D7551A4}"/>
          </ac:grpSpMkLst>
        </pc:grpChg>
        <pc:grpChg chg="del">
          <ac:chgData name="Nino Philip Ramones" userId="1068934f-e3b4-4e88-ba23-4cb57230c594" providerId="ADAL" clId="{CE1A2483-E38C-48E5-BC81-7BCC41BEAE8B}" dt="2023-03-24T13:37:43.259" v="7515" actId="478"/>
          <ac:grpSpMkLst>
            <pc:docMk/>
            <pc:sldMk cId="3042634148" sldId="281"/>
            <ac:grpSpMk id="2" creationId="{67F3DB62-8ACD-0F47-2790-041A8C3C3A76}"/>
          </ac:grpSpMkLst>
        </pc:grpChg>
        <pc:grpChg chg="add del mod">
          <ac:chgData name="Nino Philip Ramones" userId="1068934f-e3b4-4e88-ba23-4cb57230c594" providerId="ADAL" clId="{CE1A2483-E38C-48E5-BC81-7BCC41BEAE8B}" dt="2023-03-25T10:11:48.631" v="10004" actId="478"/>
          <ac:grpSpMkLst>
            <pc:docMk/>
            <pc:sldMk cId="3042634148" sldId="281"/>
            <ac:grpSpMk id="7" creationId="{9FE7345E-CBAE-78B7-7B2F-43711CAB67F7}"/>
          </ac:grpSpMkLst>
        </pc:grpChg>
        <pc:cxnChg chg="mod">
          <ac:chgData name="Nino Philip Ramones" userId="1068934f-e3b4-4e88-ba23-4cb57230c594" providerId="ADAL" clId="{CE1A2483-E38C-48E5-BC81-7BCC41BEAE8B}" dt="2023-03-25T10:11:49.214" v="10005"/>
          <ac:cxnSpMkLst>
            <pc:docMk/>
            <pc:sldMk cId="3042634148" sldId="281"/>
            <ac:cxnSpMk id="3" creationId="{0F1CEC05-C38A-9121-8BDD-3E9E18D392B2}"/>
          </ac:cxnSpMkLst>
        </pc:cxnChg>
        <pc:cxnChg chg="mod">
          <ac:chgData name="Nino Philip Ramones" userId="1068934f-e3b4-4e88-ba23-4cb57230c594" providerId="ADAL" clId="{CE1A2483-E38C-48E5-BC81-7BCC41BEAE8B}" dt="2023-03-24T13:37:43.736" v="7516"/>
          <ac:cxnSpMkLst>
            <pc:docMk/>
            <pc:sldMk cId="3042634148" sldId="281"/>
            <ac:cxnSpMk id="9" creationId="{FB6A24D1-AF6B-697E-21C8-EF8AD9658E6A}"/>
          </ac:cxnSpMkLst>
        </pc:cxnChg>
      </pc:sldChg>
      <pc:sldChg chg="addSp delSp modSp mod">
        <pc:chgData name="Nino Philip Ramones" userId="1068934f-e3b4-4e88-ba23-4cb57230c594" providerId="ADAL" clId="{CE1A2483-E38C-48E5-BC81-7BCC41BEAE8B}" dt="2023-03-26T09:08:48.902" v="26868" actId="20577"/>
        <pc:sldMkLst>
          <pc:docMk/>
          <pc:sldMk cId="2124879564" sldId="282"/>
        </pc:sldMkLst>
        <pc:spChg chg="mod">
          <ac:chgData name="Nino Philip Ramones" userId="1068934f-e3b4-4e88-ba23-4cb57230c594" providerId="ADAL" clId="{CE1A2483-E38C-48E5-BC81-7BCC41BEAE8B}" dt="2023-03-26T09:08:48.902" v="26868" actId="20577"/>
          <ac:spMkLst>
            <pc:docMk/>
            <pc:sldMk cId="2124879564" sldId="282"/>
            <ac:spMk id="6" creationId="{1C139C71-43D8-DA15-F46A-8598CDF1F78A}"/>
          </ac:spMkLst>
        </pc:spChg>
        <pc:spChg chg="mod">
          <ac:chgData name="Nino Philip Ramones" userId="1068934f-e3b4-4e88-ba23-4cb57230c594" providerId="ADAL" clId="{CE1A2483-E38C-48E5-BC81-7BCC41BEAE8B}" dt="2023-03-26T09:07:37.555" v="26847" actId="20577"/>
          <ac:spMkLst>
            <pc:docMk/>
            <pc:sldMk cId="2124879564" sldId="282"/>
            <ac:spMk id="7" creationId="{371E6B4D-82A7-5E51-F870-CD5CB44F69BE}"/>
          </ac:spMkLst>
        </pc:spChg>
        <pc:spChg chg="mod">
          <ac:chgData name="Nino Philip Ramones" userId="1068934f-e3b4-4e88-ba23-4cb57230c594" providerId="ADAL" clId="{CE1A2483-E38C-48E5-BC81-7BCC41BEAE8B}" dt="2023-03-26T09:07:13.709" v="26837" actId="20577"/>
          <ac:spMkLst>
            <pc:docMk/>
            <pc:sldMk cId="2124879564" sldId="282"/>
            <ac:spMk id="9" creationId="{5A8CE56E-616D-7AEA-3FD6-3C2C4ED2E77D}"/>
          </ac:spMkLst>
        </pc:spChg>
        <pc:spChg chg="del mod">
          <ac:chgData name="Nino Philip Ramones" userId="1068934f-e3b4-4e88-ba23-4cb57230c594" providerId="ADAL" clId="{CE1A2483-E38C-48E5-BC81-7BCC41BEAE8B}" dt="2023-03-26T09:07:25.179" v="26838" actId="478"/>
          <ac:spMkLst>
            <pc:docMk/>
            <pc:sldMk cId="2124879564" sldId="282"/>
            <ac:spMk id="15" creationId="{B7016611-C19B-F981-0493-1C1AAFFC517B}"/>
          </ac:spMkLst>
        </pc:spChg>
        <pc:spChg chg="del mod">
          <ac:chgData name="Nino Philip Ramones" userId="1068934f-e3b4-4e88-ba23-4cb57230c594" providerId="ADAL" clId="{CE1A2483-E38C-48E5-BC81-7BCC41BEAE8B}" dt="2023-03-26T09:07:25.179" v="26838" actId="478"/>
          <ac:spMkLst>
            <pc:docMk/>
            <pc:sldMk cId="2124879564" sldId="282"/>
            <ac:spMk id="16" creationId="{93640B3D-36FC-1768-2FB8-1BFEB1323F57}"/>
          </ac:spMkLst>
        </pc:spChg>
        <pc:spChg chg="mod">
          <ac:chgData name="Nino Philip Ramones" userId="1068934f-e3b4-4e88-ba23-4cb57230c594" providerId="ADAL" clId="{CE1A2483-E38C-48E5-BC81-7BCC41BEAE8B}" dt="2023-03-26T09:04:43.815" v="26736"/>
          <ac:spMkLst>
            <pc:docMk/>
            <pc:sldMk cId="2124879564" sldId="282"/>
            <ac:spMk id="19" creationId="{42596169-A103-C299-668D-A43D2FBAA062}"/>
          </ac:spMkLst>
        </pc:spChg>
        <pc:spChg chg="mod">
          <ac:chgData name="Nino Philip Ramones" userId="1068934f-e3b4-4e88-ba23-4cb57230c594" providerId="ADAL" clId="{CE1A2483-E38C-48E5-BC81-7BCC41BEAE8B}" dt="2023-03-26T09:04:43.815" v="26736"/>
          <ac:spMkLst>
            <pc:docMk/>
            <pc:sldMk cId="2124879564" sldId="282"/>
            <ac:spMk id="20" creationId="{783B1446-128E-E52A-4386-5BFAF935DC3A}"/>
          </ac:spMkLst>
        </pc:spChg>
        <pc:grpChg chg="del">
          <ac:chgData name="Nino Philip Ramones" userId="1068934f-e3b4-4e88-ba23-4cb57230c594" providerId="ADAL" clId="{CE1A2483-E38C-48E5-BC81-7BCC41BEAE8B}" dt="2023-03-26T09:04:43.109" v="26735" actId="478"/>
          <ac:grpSpMkLst>
            <pc:docMk/>
            <pc:sldMk cId="2124879564" sldId="282"/>
            <ac:grpSpMk id="2" creationId="{67F3DB62-8ACD-0F47-2790-041A8C3C3A76}"/>
          </ac:grpSpMkLst>
        </pc:grpChg>
        <pc:grpChg chg="add mod">
          <ac:chgData name="Nino Philip Ramones" userId="1068934f-e3b4-4e88-ba23-4cb57230c594" providerId="ADAL" clId="{CE1A2483-E38C-48E5-BC81-7BCC41BEAE8B}" dt="2023-03-26T09:04:43.815" v="26736"/>
          <ac:grpSpMkLst>
            <pc:docMk/>
            <pc:sldMk cId="2124879564" sldId="282"/>
            <ac:grpSpMk id="17" creationId="{BFFA929E-84CD-1FBE-F02F-C2D7746FEE95}"/>
          </ac:grpSpMkLst>
        </pc:grpChg>
        <pc:cxnChg chg="mod">
          <ac:chgData name="Nino Philip Ramones" userId="1068934f-e3b4-4e88-ba23-4cb57230c594" providerId="ADAL" clId="{CE1A2483-E38C-48E5-BC81-7BCC41BEAE8B}" dt="2023-03-26T09:04:43.815" v="26736"/>
          <ac:cxnSpMkLst>
            <pc:docMk/>
            <pc:sldMk cId="2124879564" sldId="282"/>
            <ac:cxnSpMk id="18" creationId="{D97361BA-92AF-0C76-2AC2-3358D1E0F988}"/>
          </ac:cxnSpMkLst>
        </pc:cxnChg>
      </pc:sldChg>
      <pc:sldChg chg="addSp delSp modSp add mod">
        <pc:chgData name="Nino Philip Ramones" userId="1068934f-e3b4-4e88-ba23-4cb57230c594" providerId="ADAL" clId="{CE1A2483-E38C-48E5-BC81-7BCC41BEAE8B}" dt="2023-03-26T02:26:02.846" v="13035" actId="6549"/>
        <pc:sldMkLst>
          <pc:docMk/>
          <pc:sldMk cId="1195419599" sldId="283"/>
        </pc:sldMkLst>
        <pc:spChg chg="mod">
          <ac:chgData name="Nino Philip Ramones" userId="1068934f-e3b4-4e88-ba23-4cb57230c594" providerId="ADAL" clId="{CE1A2483-E38C-48E5-BC81-7BCC41BEAE8B}" dt="2023-03-26T02:26:02.846" v="13035" actId="6549"/>
          <ac:spMkLst>
            <pc:docMk/>
            <pc:sldMk cId="1195419599" sldId="283"/>
            <ac:spMk id="6" creationId="{1C139C71-43D8-DA15-F46A-8598CDF1F78A}"/>
          </ac:spMkLst>
        </pc:spChg>
        <pc:spChg chg="del">
          <ac:chgData name="Nino Philip Ramones" userId="1068934f-e3b4-4e88-ba23-4cb57230c594" providerId="ADAL" clId="{CE1A2483-E38C-48E5-BC81-7BCC41BEAE8B}" dt="2023-03-24T06:49:12.478" v="2011" actId="478"/>
          <ac:spMkLst>
            <pc:docMk/>
            <pc:sldMk cId="1195419599" sldId="283"/>
            <ac:spMk id="7" creationId="{6F2A02D8-D1DC-4B6B-4563-8D195DDC3A52}"/>
          </ac:spMkLst>
        </pc:spChg>
        <pc:spChg chg="mod">
          <ac:chgData name="Nino Philip Ramones" userId="1068934f-e3b4-4e88-ba23-4cb57230c594" providerId="ADAL" clId="{CE1A2483-E38C-48E5-BC81-7BCC41BEAE8B}" dt="2023-03-24T10:28:14.767" v="4060" actId="1076"/>
          <ac:spMkLst>
            <pc:docMk/>
            <pc:sldMk cId="1195419599" sldId="283"/>
            <ac:spMk id="8" creationId="{32B64BE8-E37B-9676-4EB5-17CAABB97627}"/>
          </ac:spMkLst>
        </pc:spChg>
        <pc:spChg chg="add mod">
          <ac:chgData name="Nino Philip Ramones" userId="1068934f-e3b4-4e88-ba23-4cb57230c594" providerId="ADAL" clId="{CE1A2483-E38C-48E5-BC81-7BCC41BEAE8B}" dt="2023-03-26T02:25:37.315" v="13034" actId="14100"/>
          <ac:spMkLst>
            <pc:docMk/>
            <pc:sldMk cId="1195419599" sldId="283"/>
            <ac:spMk id="19" creationId="{595C8069-4FD3-1605-88CE-F6979A3F5081}"/>
          </ac:spMkLst>
        </pc:spChg>
        <pc:spChg chg="add del mod">
          <ac:chgData name="Nino Philip Ramones" userId="1068934f-e3b4-4e88-ba23-4cb57230c594" providerId="ADAL" clId="{CE1A2483-E38C-48E5-BC81-7BCC41BEAE8B}" dt="2023-03-24T11:05:20.604" v="5525" actId="478"/>
          <ac:spMkLst>
            <pc:docMk/>
            <pc:sldMk cId="1195419599" sldId="283"/>
            <ac:spMk id="20" creationId="{B5DB1066-D46E-8E57-AAF6-B4A38A6960CE}"/>
          </ac:spMkLst>
        </pc:spChg>
        <pc:spChg chg="add mod">
          <ac:chgData name="Nino Philip Ramones" userId="1068934f-e3b4-4e88-ba23-4cb57230c594" providerId="ADAL" clId="{CE1A2483-E38C-48E5-BC81-7BCC41BEAE8B}" dt="2023-03-26T01:33:36.599" v="12433" actId="6549"/>
          <ac:spMkLst>
            <pc:docMk/>
            <pc:sldMk cId="1195419599" sldId="283"/>
            <ac:spMk id="22" creationId="{23A03D95-62C3-EB9B-0FA8-EE8A8F46A45B}"/>
          </ac:spMkLst>
        </pc:spChg>
        <pc:spChg chg="mod">
          <ac:chgData name="Nino Philip Ramones" userId="1068934f-e3b4-4e88-ba23-4cb57230c594" providerId="ADAL" clId="{CE1A2483-E38C-48E5-BC81-7BCC41BEAE8B}" dt="2023-03-24T13:37:34.195" v="7512"/>
          <ac:spMkLst>
            <pc:docMk/>
            <pc:sldMk cId="1195419599" sldId="283"/>
            <ac:spMk id="25" creationId="{9E7AB0F3-07E1-D71F-696D-F1D11D0D61CE}"/>
          </ac:spMkLst>
        </pc:spChg>
        <pc:spChg chg="mod">
          <ac:chgData name="Nino Philip Ramones" userId="1068934f-e3b4-4e88-ba23-4cb57230c594" providerId="ADAL" clId="{CE1A2483-E38C-48E5-BC81-7BCC41BEAE8B}" dt="2023-03-24T13:37:34.195" v="7512"/>
          <ac:spMkLst>
            <pc:docMk/>
            <pc:sldMk cId="1195419599" sldId="283"/>
            <ac:spMk id="26" creationId="{043F5DF6-E7D2-DD1D-4196-5BB51C338B63}"/>
          </ac:spMkLst>
        </pc:spChg>
        <pc:grpChg chg="del">
          <ac:chgData name="Nino Philip Ramones" userId="1068934f-e3b4-4e88-ba23-4cb57230c594" providerId="ADAL" clId="{CE1A2483-E38C-48E5-BC81-7BCC41BEAE8B}" dt="2023-03-24T13:37:33.674" v="7511" actId="478"/>
          <ac:grpSpMkLst>
            <pc:docMk/>
            <pc:sldMk cId="1195419599" sldId="283"/>
            <ac:grpSpMk id="2" creationId="{67F3DB62-8ACD-0F47-2790-041A8C3C3A76}"/>
          </ac:grpSpMkLst>
        </pc:grpChg>
        <pc:grpChg chg="add mod">
          <ac:chgData name="Nino Philip Ramones" userId="1068934f-e3b4-4e88-ba23-4cb57230c594" providerId="ADAL" clId="{CE1A2483-E38C-48E5-BC81-7BCC41BEAE8B}" dt="2023-03-24T10:36:42.828" v="4072" actId="1076"/>
          <ac:grpSpMkLst>
            <pc:docMk/>
            <pc:sldMk cId="1195419599" sldId="283"/>
            <ac:grpSpMk id="18" creationId="{468619EB-5F72-0578-B566-9615FF705FBA}"/>
          </ac:grpSpMkLst>
        </pc:grpChg>
        <pc:grpChg chg="del">
          <ac:chgData name="Nino Philip Ramones" userId="1068934f-e3b4-4e88-ba23-4cb57230c594" providerId="ADAL" clId="{CE1A2483-E38C-48E5-BC81-7BCC41BEAE8B}" dt="2023-03-24T06:49:10.243" v="2010" actId="478"/>
          <ac:grpSpMkLst>
            <pc:docMk/>
            <pc:sldMk cId="1195419599" sldId="283"/>
            <ac:grpSpMk id="21" creationId="{3C28B22B-1312-4FEA-5511-77F6A8B00F01}"/>
          </ac:grpSpMkLst>
        </pc:grpChg>
        <pc:grpChg chg="add mod">
          <ac:chgData name="Nino Philip Ramones" userId="1068934f-e3b4-4e88-ba23-4cb57230c594" providerId="ADAL" clId="{CE1A2483-E38C-48E5-BC81-7BCC41BEAE8B}" dt="2023-03-24T13:37:34.195" v="7512"/>
          <ac:grpSpMkLst>
            <pc:docMk/>
            <pc:sldMk cId="1195419599" sldId="283"/>
            <ac:grpSpMk id="23" creationId="{549B3123-B396-A250-DC98-E1EC3957F1F1}"/>
          </ac:grpSpMkLst>
        </pc:grpChg>
        <pc:picChg chg="add mod">
          <ac:chgData name="Nino Philip Ramones" userId="1068934f-e3b4-4e88-ba23-4cb57230c594" providerId="ADAL" clId="{CE1A2483-E38C-48E5-BC81-7BCC41BEAE8B}" dt="2023-03-25T10:17:59.360" v="10117" actId="167"/>
          <ac:picMkLst>
            <pc:docMk/>
            <pc:sldMk cId="1195419599" sldId="283"/>
            <ac:picMk id="2" creationId="{B6D68474-58FF-A2C4-53B9-436435CC8BD6}"/>
          </ac:picMkLst>
        </pc:picChg>
        <pc:picChg chg="add mod modCrop">
          <ac:chgData name="Nino Philip Ramones" userId="1068934f-e3b4-4e88-ba23-4cb57230c594" providerId="ADAL" clId="{CE1A2483-E38C-48E5-BC81-7BCC41BEAE8B}" dt="2023-03-24T10:27:36.454" v="4046" actId="465"/>
          <ac:picMkLst>
            <pc:docMk/>
            <pc:sldMk cId="1195419599" sldId="283"/>
            <ac:picMk id="11" creationId="{8D5AF87B-2EBD-BFB1-713D-3DB329C0C991}"/>
          </ac:picMkLst>
        </pc:picChg>
        <pc:picChg chg="add mod modCrop">
          <ac:chgData name="Nino Philip Ramones" userId="1068934f-e3b4-4e88-ba23-4cb57230c594" providerId="ADAL" clId="{CE1A2483-E38C-48E5-BC81-7BCC41BEAE8B}" dt="2023-03-24T10:27:26.027" v="4045" actId="1036"/>
          <ac:picMkLst>
            <pc:docMk/>
            <pc:sldMk cId="1195419599" sldId="283"/>
            <ac:picMk id="13" creationId="{7609DC41-D66D-E777-69D4-0DEE2750DF85}"/>
          </ac:picMkLst>
        </pc:picChg>
        <pc:picChg chg="add mod modCrop">
          <ac:chgData name="Nino Philip Ramones" userId="1068934f-e3b4-4e88-ba23-4cb57230c594" providerId="ADAL" clId="{CE1A2483-E38C-48E5-BC81-7BCC41BEAE8B}" dt="2023-03-24T10:26:03.330" v="4036" actId="164"/>
          <ac:picMkLst>
            <pc:docMk/>
            <pc:sldMk cId="1195419599" sldId="283"/>
            <ac:picMk id="17" creationId="{A4E064A0-B6A4-6BF3-AEFF-0AD17F63FBB6}"/>
          </ac:picMkLst>
        </pc:picChg>
        <pc:picChg chg="add del mod">
          <ac:chgData name="Nino Philip Ramones" userId="1068934f-e3b4-4e88-ba23-4cb57230c594" providerId="ADAL" clId="{CE1A2483-E38C-48E5-BC81-7BCC41BEAE8B}" dt="2023-03-25T10:18:01.820" v="10118" actId="478"/>
          <ac:picMkLst>
            <pc:docMk/>
            <pc:sldMk cId="1195419599" sldId="283"/>
            <ac:picMk id="2050" creationId="{FE5D3419-CBCC-E3CE-0834-5E0B343A6275}"/>
          </ac:picMkLst>
        </pc:picChg>
        <pc:cxnChg chg="mod">
          <ac:chgData name="Nino Philip Ramones" userId="1068934f-e3b4-4e88-ba23-4cb57230c594" providerId="ADAL" clId="{CE1A2483-E38C-48E5-BC81-7BCC41BEAE8B}" dt="2023-03-24T13:37:34.195" v="7512"/>
          <ac:cxnSpMkLst>
            <pc:docMk/>
            <pc:sldMk cId="1195419599" sldId="283"/>
            <ac:cxnSpMk id="24" creationId="{945B1D10-93B8-489F-AEF8-8EFC0AD8DA53}"/>
          </ac:cxnSpMkLst>
        </pc:cxnChg>
      </pc:sldChg>
      <pc:sldChg chg="addSp delSp modSp add mod ord">
        <pc:chgData name="Nino Philip Ramones" userId="1068934f-e3b4-4e88-ba23-4cb57230c594" providerId="ADAL" clId="{CE1A2483-E38C-48E5-BC81-7BCC41BEAE8B}" dt="2023-03-26T07:45:38.566" v="21870" actId="1035"/>
        <pc:sldMkLst>
          <pc:docMk/>
          <pc:sldMk cId="3736050571" sldId="284"/>
        </pc:sldMkLst>
        <pc:spChg chg="mod">
          <ac:chgData name="Nino Philip Ramones" userId="1068934f-e3b4-4e88-ba23-4cb57230c594" providerId="ADAL" clId="{CE1A2483-E38C-48E5-BC81-7BCC41BEAE8B}" dt="2023-03-24T11:57:58.520" v="5801" actId="1035"/>
          <ac:spMkLst>
            <pc:docMk/>
            <pc:sldMk cId="3736050571" sldId="284"/>
            <ac:spMk id="6" creationId="{1C139C71-43D8-DA15-F46A-8598CDF1F78A}"/>
          </ac:spMkLst>
        </pc:spChg>
        <pc:spChg chg="add mod">
          <ac:chgData name="Nino Philip Ramones" userId="1068934f-e3b4-4e88-ba23-4cb57230c594" providerId="ADAL" clId="{CE1A2483-E38C-48E5-BC81-7BCC41BEAE8B}" dt="2023-03-24T13:38:41.128" v="7582" actId="20577"/>
          <ac:spMkLst>
            <pc:docMk/>
            <pc:sldMk cId="3736050571" sldId="284"/>
            <ac:spMk id="7" creationId="{C0D13422-DCD1-D85A-4698-5D246F768AB4}"/>
          </ac:spMkLst>
        </pc:spChg>
        <pc:spChg chg="mod">
          <ac:chgData name="Nino Philip Ramones" userId="1068934f-e3b4-4e88-ba23-4cb57230c594" providerId="ADAL" clId="{CE1A2483-E38C-48E5-BC81-7BCC41BEAE8B}" dt="2023-03-24T11:58:20.415" v="5813" actId="20577"/>
          <ac:spMkLst>
            <pc:docMk/>
            <pc:sldMk cId="3736050571" sldId="284"/>
            <ac:spMk id="8" creationId="{32B64BE8-E37B-9676-4EB5-17CAABB97627}"/>
          </ac:spMkLst>
        </pc:spChg>
        <pc:spChg chg="add del mod">
          <ac:chgData name="Nino Philip Ramones" userId="1068934f-e3b4-4e88-ba23-4cb57230c594" providerId="ADAL" clId="{CE1A2483-E38C-48E5-BC81-7BCC41BEAE8B}" dt="2023-03-24T10:17:20.825" v="3853" actId="478"/>
          <ac:spMkLst>
            <pc:docMk/>
            <pc:sldMk cId="3736050571" sldId="284"/>
            <ac:spMk id="9" creationId="{F674F0A4-D090-01AC-8999-18378F35D8D0}"/>
          </ac:spMkLst>
        </pc:spChg>
        <pc:spChg chg="mod">
          <ac:chgData name="Nino Philip Ramones" userId="1068934f-e3b4-4e88-ba23-4cb57230c594" providerId="ADAL" clId="{CE1A2483-E38C-48E5-BC81-7BCC41BEAE8B}" dt="2023-03-24T10:18:41.906" v="3988"/>
          <ac:spMkLst>
            <pc:docMk/>
            <pc:sldMk cId="3736050571" sldId="284"/>
            <ac:spMk id="11" creationId="{6189316F-36D4-74AF-2F4D-CA6835FCF4D1}"/>
          </ac:spMkLst>
        </pc:spChg>
        <pc:spChg chg="mod">
          <ac:chgData name="Nino Philip Ramones" userId="1068934f-e3b4-4e88-ba23-4cb57230c594" providerId="ADAL" clId="{CE1A2483-E38C-48E5-BC81-7BCC41BEAE8B}" dt="2023-03-24T10:18:41.906" v="3988"/>
          <ac:spMkLst>
            <pc:docMk/>
            <pc:sldMk cId="3736050571" sldId="284"/>
            <ac:spMk id="12" creationId="{081E5793-598E-13F1-FFC1-2E2B37B7A862}"/>
          </ac:spMkLst>
        </pc:spChg>
        <pc:spChg chg="mod">
          <ac:chgData name="Nino Philip Ramones" userId="1068934f-e3b4-4e88-ba23-4cb57230c594" providerId="ADAL" clId="{CE1A2483-E38C-48E5-BC81-7BCC41BEAE8B}" dt="2023-03-24T10:18:41.906" v="3988"/>
          <ac:spMkLst>
            <pc:docMk/>
            <pc:sldMk cId="3736050571" sldId="284"/>
            <ac:spMk id="13" creationId="{0077A9FE-2A78-C1A9-45A7-24BFB95107EB}"/>
          </ac:spMkLst>
        </pc:spChg>
        <pc:spChg chg="mod">
          <ac:chgData name="Nino Philip Ramones" userId="1068934f-e3b4-4e88-ba23-4cb57230c594" providerId="ADAL" clId="{CE1A2483-E38C-48E5-BC81-7BCC41BEAE8B}" dt="2023-03-24T10:18:41.906" v="3988"/>
          <ac:spMkLst>
            <pc:docMk/>
            <pc:sldMk cId="3736050571" sldId="284"/>
            <ac:spMk id="14" creationId="{FCD494D1-63B4-BE0A-BC53-95121561D8CA}"/>
          </ac:spMkLst>
        </pc:spChg>
        <pc:spChg chg="add del mod">
          <ac:chgData name="Nino Philip Ramones" userId="1068934f-e3b4-4e88-ba23-4cb57230c594" providerId="ADAL" clId="{CE1A2483-E38C-48E5-BC81-7BCC41BEAE8B}" dt="2023-03-24T11:57:39.667" v="5785" actId="478"/>
          <ac:spMkLst>
            <pc:docMk/>
            <pc:sldMk cId="3736050571" sldId="284"/>
            <ac:spMk id="15" creationId="{258F3AD2-BCEF-1349-6418-5EA2D43C4EFC}"/>
          </ac:spMkLst>
        </pc:spChg>
        <pc:spChg chg="mod">
          <ac:chgData name="Nino Philip Ramones" userId="1068934f-e3b4-4e88-ba23-4cb57230c594" providerId="ADAL" clId="{CE1A2483-E38C-48E5-BC81-7BCC41BEAE8B}" dt="2023-03-24T13:37:28.560" v="7510"/>
          <ac:spMkLst>
            <pc:docMk/>
            <pc:sldMk cId="3736050571" sldId="284"/>
            <ac:spMk id="18" creationId="{DE121BC2-96EF-9E14-2ACC-4B73C569E118}"/>
          </ac:spMkLst>
        </pc:spChg>
        <pc:spChg chg="mod">
          <ac:chgData name="Nino Philip Ramones" userId="1068934f-e3b4-4e88-ba23-4cb57230c594" providerId="ADAL" clId="{CE1A2483-E38C-48E5-BC81-7BCC41BEAE8B}" dt="2023-03-24T13:37:28.560" v="7510"/>
          <ac:spMkLst>
            <pc:docMk/>
            <pc:sldMk cId="3736050571" sldId="284"/>
            <ac:spMk id="19" creationId="{264C5272-7B75-A721-E1E9-42F5FF53D048}"/>
          </ac:spMkLst>
        </pc:spChg>
        <pc:grpChg chg="del">
          <ac:chgData name="Nino Philip Ramones" userId="1068934f-e3b4-4e88-ba23-4cb57230c594" providerId="ADAL" clId="{CE1A2483-E38C-48E5-BC81-7BCC41BEAE8B}" dt="2023-03-24T13:37:27.995" v="7509" actId="478"/>
          <ac:grpSpMkLst>
            <pc:docMk/>
            <pc:sldMk cId="3736050571" sldId="284"/>
            <ac:grpSpMk id="2" creationId="{67F3DB62-8ACD-0F47-2790-041A8C3C3A76}"/>
          </ac:grpSpMkLst>
        </pc:grpChg>
        <pc:grpChg chg="add mod">
          <ac:chgData name="Nino Philip Ramones" userId="1068934f-e3b4-4e88-ba23-4cb57230c594" providerId="ADAL" clId="{CE1A2483-E38C-48E5-BC81-7BCC41BEAE8B}" dt="2023-03-26T07:45:38.566" v="21870" actId="1035"/>
          <ac:grpSpMkLst>
            <pc:docMk/>
            <pc:sldMk cId="3736050571" sldId="284"/>
            <ac:grpSpMk id="10" creationId="{0C81D6C6-F733-3488-65BE-4A37C743DDDF}"/>
          </ac:grpSpMkLst>
        </pc:grpChg>
        <pc:grpChg chg="add mod">
          <ac:chgData name="Nino Philip Ramones" userId="1068934f-e3b4-4e88-ba23-4cb57230c594" providerId="ADAL" clId="{CE1A2483-E38C-48E5-BC81-7BCC41BEAE8B}" dt="2023-03-24T13:37:28.560" v="7510"/>
          <ac:grpSpMkLst>
            <pc:docMk/>
            <pc:sldMk cId="3736050571" sldId="284"/>
            <ac:grpSpMk id="16" creationId="{D9289072-D308-8A3C-C7AB-06C13C782BB3}"/>
          </ac:grpSpMkLst>
        </pc:grpChg>
        <pc:picChg chg="add mod">
          <ac:chgData name="Nino Philip Ramones" userId="1068934f-e3b4-4e88-ba23-4cb57230c594" providerId="ADAL" clId="{CE1A2483-E38C-48E5-BC81-7BCC41BEAE8B}" dt="2023-03-24T13:39:18.448" v="7584" actId="1035"/>
          <ac:picMkLst>
            <pc:docMk/>
            <pc:sldMk cId="3736050571" sldId="284"/>
            <ac:picMk id="1026" creationId="{279DC88B-F6B3-4DD7-6846-9EBFD6EBCFAC}"/>
          </ac:picMkLst>
        </pc:picChg>
        <pc:cxnChg chg="mod">
          <ac:chgData name="Nino Philip Ramones" userId="1068934f-e3b4-4e88-ba23-4cb57230c594" providerId="ADAL" clId="{CE1A2483-E38C-48E5-BC81-7BCC41BEAE8B}" dt="2023-03-24T13:37:28.560" v="7510"/>
          <ac:cxnSpMkLst>
            <pc:docMk/>
            <pc:sldMk cId="3736050571" sldId="284"/>
            <ac:cxnSpMk id="17" creationId="{97D88614-484D-65AC-B263-5D7851263D8F}"/>
          </ac:cxnSpMkLst>
        </pc:cxnChg>
      </pc:sldChg>
      <pc:sldChg chg="addSp delSp modSp add mod ord">
        <pc:chgData name="Nino Philip Ramones" userId="1068934f-e3b4-4e88-ba23-4cb57230c594" providerId="ADAL" clId="{CE1A2483-E38C-48E5-BC81-7BCC41BEAE8B}" dt="2023-03-26T02:26:31.130" v="13036" actId="1036"/>
        <pc:sldMkLst>
          <pc:docMk/>
          <pc:sldMk cId="3361120979" sldId="285"/>
        </pc:sldMkLst>
        <pc:spChg chg="mod">
          <ac:chgData name="Nino Philip Ramones" userId="1068934f-e3b4-4e88-ba23-4cb57230c594" providerId="ADAL" clId="{CE1A2483-E38C-48E5-BC81-7BCC41BEAE8B}" dt="2023-03-24T14:25:16.406" v="7689" actId="20577"/>
          <ac:spMkLst>
            <pc:docMk/>
            <pc:sldMk cId="3361120979" sldId="285"/>
            <ac:spMk id="6" creationId="{1C139C71-43D8-DA15-F46A-8598CDF1F78A}"/>
          </ac:spMkLst>
        </pc:spChg>
        <pc:spChg chg="del">
          <ac:chgData name="Nino Philip Ramones" userId="1068934f-e3b4-4e88-ba23-4cb57230c594" providerId="ADAL" clId="{CE1A2483-E38C-48E5-BC81-7BCC41BEAE8B}" dt="2023-03-24T11:24:59.880" v="5562" actId="478"/>
          <ac:spMkLst>
            <pc:docMk/>
            <pc:sldMk cId="3361120979" sldId="285"/>
            <ac:spMk id="7" creationId="{C0D13422-DCD1-D85A-4698-5D246F768AB4}"/>
          </ac:spMkLst>
        </pc:spChg>
        <pc:spChg chg="mod">
          <ac:chgData name="Nino Philip Ramones" userId="1068934f-e3b4-4e88-ba23-4cb57230c594" providerId="ADAL" clId="{CE1A2483-E38C-48E5-BC81-7BCC41BEAE8B}" dt="2023-03-24T13:09:00.425" v="6274" actId="20577"/>
          <ac:spMkLst>
            <pc:docMk/>
            <pc:sldMk cId="3361120979" sldId="285"/>
            <ac:spMk id="8" creationId="{32B64BE8-E37B-9676-4EB5-17CAABB97627}"/>
          </ac:spMkLst>
        </pc:spChg>
        <pc:spChg chg="add mod">
          <ac:chgData name="Nino Philip Ramones" userId="1068934f-e3b4-4e88-ba23-4cb57230c594" providerId="ADAL" clId="{CE1A2483-E38C-48E5-BC81-7BCC41BEAE8B}" dt="2023-03-25T10:32:31.178" v="10142" actId="20577"/>
          <ac:spMkLst>
            <pc:docMk/>
            <pc:sldMk cId="3361120979" sldId="285"/>
            <ac:spMk id="20" creationId="{71519BD6-B685-4832-F429-601E68B32B02}"/>
          </ac:spMkLst>
        </pc:spChg>
        <pc:spChg chg="add mod">
          <ac:chgData name="Nino Philip Ramones" userId="1068934f-e3b4-4e88-ba23-4cb57230c594" providerId="ADAL" clId="{CE1A2483-E38C-48E5-BC81-7BCC41BEAE8B}" dt="2023-03-26T02:26:31.130" v="13036" actId="1036"/>
          <ac:spMkLst>
            <pc:docMk/>
            <pc:sldMk cId="3361120979" sldId="285"/>
            <ac:spMk id="21" creationId="{6BCA70CC-68A2-D09B-3C52-C3C7BCFE638C}"/>
          </ac:spMkLst>
        </pc:spChg>
        <pc:spChg chg="mod">
          <ac:chgData name="Nino Philip Ramones" userId="1068934f-e3b4-4e88-ba23-4cb57230c594" providerId="ADAL" clId="{CE1A2483-E38C-48E5-BC81-7BCC41BEAE8B}" dt="2023-03-24T13:37:38.775" v="7514"/>
          <ac:spMkLst>
            <pc:docMk/>
            <pc:sldMk cId="3361120979" sldId="285"/>
            <ac:spMk id="24" creationId="{FA62F1FF-ABED-4BC9-6E59-D0634D9E1407}"/>
          </ac:spMkLst>
        </pc:spChg>
        <pc:spChg chg="mod">
          <ac:chgData name="Nino Philip Ramones" userId="1068934f-e3b4-4e88-ba23-4cb57230c594" providerId="ADAL" clId="{CE1A2483-E38C-48E5-BC81-7BCC41BEAE8B}" dt="2023-03-24T13:37:38.775" v="7514"/>
          <ac:spMkLst>
            <pc:docMk/>
            <pc:sldMk cId="3361120979" sldId="285"/>
            <ac:spMk id="25" creationId="{2E1D7EDE-7D6B-B810-372C-9BC4B4620FF9}"/>
          </ac:spMkLst>
        </pc:spChg>
        <pc:grpChg chg="del">
          <ac:chgData name="Nino Philip Ramones" userId="1068934f-e3b4-4e88-ba23-4cb57230c594" providerId="ADAL" clId="{CE1A2483-E38C-48E5-BC81-7BCC41BEAE8B}" dt="2023-03-24T13:37:38.302" v="7513" actId="478"/>
          <ac:grpSpMkLst>
            <pc:docMk/>
            <pc:sldMk cId="3361120979" sldId="285"/>
            <ac:grpSpMk id="2" creationId="{67F3DB62-8ACD-0F47-2790-041A8C3C3A76}"/>
          </ac:grpSpMkLst>
        </pc:grpChg>
        <pc:grpChg chg="del">
          <ac:chgData name="Nino Philip Ramones" userId="1068934f-e3b4-4e88-ba23-4cb57230c594" providerId="ADAL" clId="{CE1A2483-E38C-48E5-BC81-7BCC41BEAE8B}" dt="2023-03-24T11:24:59.880" v="5562" actId="478"/>
          <ac:grpSpMkLst>
            <pc:docMk/>
            <pc:sldMk cId="3361120979" sldId="285"/>
            <ac:grpSpMk id="10" creationId="{0C81D6C6-F733-3488-65BE-4A37C743DDDF}"/>
          </ac:grpSpMkLst>
        </pc:grpChg>
        <pc:grpChg chg="add mod">
          <ac:chgData name="Nino Philip Ramones" userId="1068934f-e3b4-4e88-ba23-4cb57230c594" providerId="ADAL" clId="{CE1A2483-E38C-48E5-BC81-7BCC41BEAE8B}" dt="2023-03-24T13:37:38.775" v="7514"/>
          <ac:grpSpMkLst>
            <pc:docMk/>
            <pc:sldMk cId="3361120979" sldId="285"/>
            <ac:grpSpMk id="22" creationId="{C90C2E7B-49DE-9AD8-2DD7-9B1F362237D7}"/>
          </ac:grpSpMkLst>
        </pc:grpChg>
        <pc:picChg chg="add mod modCrop">
          <ac:chgData name="Nino Philip Ramones" userId="1068934f-e3b4-4e88-ba23-4cb57230c594" providerId="ADAL" clId="{CE1A2483-E38C-48E5-BC81-7BCC41BEAE8B}" dt="2023-03-24T12:14:38.449" v="6194" actId="14100"/>
          <ac:picMkLst>
            <pc:docMk/>
            <pc:sldMk cId="3361120979" sldId="285"/>
            <ac:picMk id="15" creationId="{CB58F947-C919-5D6F-C607-D8D4EAE13F5E}"/>
          </ac:picMkLst>
        </pc:picChg>
        <pc:picChg chg="add mod modCrop">
          <ac:chgData name="Nino Philip Ramones" userId="1068934f-e3b4-4e88-ba23-4cb57230c594" providerId="ADAL" clId="{CE1A2483-E38C-48E5-BC81-7BCC41BEAE8B}" dt="2023-03-24T12:16:19.195" v="6202" actId="1076"/>
          <ac:picMkLst>
            <pc:docMk/>
            <pc:sldMk cId="3361120979" sldId="285"/>
            <ac:picMk id="17" creationId="{E89061CF-D4B1-11BA-383B-0C1803DFB5B0}"/>
          </ac:picMkLst>
        </pc:picChg>
        <pc:picChg chg="add mod modCrop">
          <ac:chgData name="Nino Philip Ramones" userId="1068934f-e3b4-4e88-ba23-4cb57230c594" providerId="ADAL" clId="{CE1A2483-E38C-48E5-BC81-7BCC41BEAE8B}" dt="2023-03-24T12:16:13.517" v="6201" actId="1076"/>
          <ac:picMkLst>
            <pc:docMk/>
            <pc:sldMk cId="3361120979" sldId="285"/>
            <ac:picMk id="19" creationId="{805D0939-829F-B065-84B1-FC361DECC4DB}"/>
          </ac:picMkLst>
        </pc:picChg>
        <pc:picChg chg="del">
          <ac:chgData name="Nino Philip Ramones" userId="1068934f-e3b4-4e88-ba23-4cb57230c594" providerId="ADAL" clId="{CE1A2483-E38C-48E5-BC81-7BCC41BEAE8B}" dt="2023-03-24T11:24:57.043" v="5561" actId="478"/>
          <ac:picMkLst>
            <pc:docMk/>
            <pc:sldMk cId="3361120979" sldId="285"/>
            <ac:picMk id="1026" creationId="{279DC88B-F6B3-4DD7-6846-9EBFD6EBCFAC}"/>
          </ac:picMkLst>
        </pc:picChg>
        <pc:cxnChg chg="mod">
          <ac:chgData name="Nino Philip Ramones" userId="1068934f-e3b4-4e88-ba23-4cb57230c594" providerId="ADAL" clId="{CE1A2483-E38C-48E5-BC81-7BCC41BEAE8B}" dt="2023-03-24T13:37:38.775" v="7514"/>
          <ac:cxnSpMkLst>
            <pc:docMk/>
            <pc:sldMk cId="3361120979" sldId="285"/>
            <ac:cxnSpMk id="23" creationId="{C9DFE760-55A6-6DC6-813A-DB63742B82B0}"/>
          </ac:cxnSpMkLst>
        </pc:cxnChg>
      </pc:sldChg>
      <pc:sldChg chg="add del">
        <pc:chgData name="Nino Philip Ramones" userId="1068934f-e3b4-4e88-ba23-4cb57230c594" providerId="ADAL" clId="{CE1A2483-E38C-48E5-BC81-7BCC41BEAE8B}" dt="2023-03-24T11:24:39.459" v="5534" actId="47"/>
        <pc:sldMkLst>
          <pc:docMk/>
          <pc:sldMk cId="3707134678" sldId="285"/>
        </pc:sldMkLst>
      </pc:sldChg>
      <pc:sldChg chg="addSp delSp modSp add mod ord">
        <pc:chgData name="Nino Philip Ramones" userId="1068934f-e3b4-4e88-ba23-4cb57230c594" providerId="ADAL" clId="{CE1A2483-E38C-48E5-BC81-7BCC41BEAE8B}" dt="2023-03-26T01:32:58.717" v="12381" actId="20577"/>
        <pc:sldMkLst>
          <pc:docMk/>
          <pc:sldMk cId="2198950249" sldId="286"/>
        </pc:sldMkLst>
        <pc:spChg chg="add mod">
          <ac:chgData name="Nino Philip Ramones" userId="1068934f-e3b4-4e88-ba23-4cb57230c594" providerId="ADAL" clId="{CE1A2483-E38C-48E5-BC81-7BCC41BEAE8B}" dt="2023-03-24T14:27:32.967" v="7719" actId="20577"/>
          <ac:spMkLst>
            <pc:docMk/>
            <pc:sldMk cId="2198950249" sldId="286"/>
            <ac:spMk id="2" creationId="{05373617-D585-BAF0-0B5B-D2CF324A4D6B}"/>
          </ac:spMkLst>
        </pc:spChg>
        <pc:spChg chg="mod">
          <ac:chgData name="Nino Philip Ramones" userId="1068934f-e3b4-4e88-ba23-4cb57230c594" providerId="ADAL" clId="{CE1A2483-E38C-48E5-BC81-7BCC41BEAE8B}" dt="2023-03-26T01:32:58.717" v="12381" actId="20577"/>
          <ac:spMkLst>
            <pc:docMk/>
            <pc:sldMk cId="2198950249" sldId="286"/>
            <ac:spMk id="6" creationId="{1C139C71-43D8-DA15-F46A-8598CDF1F78A}"/>
          </ac:spMkLst>
        </pc:spChg>
        <pc:spChg chg="del">
          <ac:chgData name="Nino Philip Ramones" userId="1068934f-e3b4-4e88-ba23-4cb57230c594" providerId="ADAL" clId="{CE1A2483-E38C-48E5-BC81-7BCC41BEAE8B}" dt="2023-03-24T14:27:25.558" v="7704" actId="478"/>
          <ac:spMkLst>
            <pc:docMk/>
            <pc:sldMk cId="2198950249" sldId="286"/>
            <ac:spMk id="8" creationId="{32B64BE8-E37B-9676-4EB5-17CAABB97627}"/>
          </ac:spMkLst>
        </pc:spChg>
        <pc:spChg chg="add mod">
          <ac:chgData name="Nino Philip Ramones" userId="1068934f-e3b4-4e88-ba23-4cb57230c594" providerId="ADAL" clId="{CE1A2483-E38C-48E5-BC81-7BCC41BEAE8B}" dt="2023-03-25T09:08:27.495" v="8657" actId="164"/>
          <ac:spMkLst>
            <pc:docMk/>
            <pc:sldMk cId="2198950249" sldId="286"/>
            <ac:spMk id="12" creationId="{A03D9DDB-0911-CCC6-289E-FE03CE9C7E57}"/>
          </ac:spMkLst>
        </pc:spChg>
        <pc:spChg chg="add del mod">
          <ac:chgData name="Nino Philip Ramones" userId="1068934f-e3b4-4e88-ba23-4cb57230c594" providerId="ADAL" clId="{CE1A2483-E38C-48E5-BC81-7BCC41BEAE8B}" dt="2023-03-25T09:11:07.362" v="8924" actId="478"/>
          <ac:spMkLst>
            <pc:docMk/>
            <pc:sldMk cId="2198950249" sldId="286"/>
            <ac:spMk id="14" creationId="{21D15DCA-E0C5-986C-875B-8895929A72DA}"/>
          </ac:spMkLst>
        </pc:spChg>
        <pc:spChg chg="del">
          <ac:chgData name="Nino Philip Ramones" userId="1068934f-e3b4-4e88-ba23-4cb57230c594" providerId="ADAL" clId="{CE1A2483-E38C-48E5-BC81-7BCC41BEAE8B}" dt="2023-03-24T14:27:05.106" v="7701" actId="478"/>
          <ac:spMkLst>
            <pc:docMk/>
            <pc:sldMk cId="2198950249" sldId="286"/>
            <ac:spMk id="19" creationId="{595C8069-4FD3-1605-88CE-F6979A3F5081}"/>
          </ac:spMkLst>
        </pc:spChg>
        <pc:spChg chg="del">
          <ac:chgData name="Nino Philip Ramones" userId="1068934f-e3b4-4e88-ba23-4cb57230c594" providerId="ADAL" clId="{CE1A2483-E38C-48E5-BC81-7BCC41BEAE8B}" dt="2023-03-24T14:27:08.527" v="7702" actId="478"/>
          <ac:spMkLst>
            <pc:docMk/>
            <pc:sldMk cId="2198950249" sldId="286"/>
            <ac:spMk id="22" creationId="{23A03D95-62C3-EB9B-0FA8-EE8A8F46A45B}"/>
          </ac:spMkLst>
        </pc:spChg>
        <pc:grpChg chg="add mod">
          <ac:chgData name="Nino Philip Ramones" userId="1068934f-e3b4-4e88-ba23-4cb57230c594" providerId="ADAL" clId="{CE1A2483-E38C-48E5-BC81-7BCC41BEAE8B}" dt="2023-03-25T09:11:15.461" v="8936" actId="1035"/>
          <ac:grpSpMkLst>
            <pc:docMk/>
            <pc:sldMk cId="2198950249" sldId="286"/>
            <ac:grpSpMk id="15" creationId="{C25BAF9D-648B-5DF1-5DA2-51603A64AE61}"/>
          </ac:grpSpMkLst>
        </pc:grpChg>
        <pc:grpChg chg="del">
          <ac:chgData name="Nino Philip Ramones" userId="1068934f-e3b4-4e88-ba23-4cb57230c594" providerId="ADAL" clId="{CE1A2483-E38C-48E5-BC81-7BCC41BEAE8B}" dt="2023-03-24T14:27:05.106" v="7701" actId="478"/>
          <ac:grpSpMkLst>
            <pc:docMk/>
            <pc:sldMk cId="2198950249" sldId="286"/>
            <ac:grpSpMk id="18" creationId="{468619EB-5F72-0578-B566-9615FF705FBA}"/>
          </ac:grpSpMkLst>
        </pc:grpChg>
        <pc:picChg chg="add mod modCrop">
          <ac:chgData name="Nino Philip Ramones" userId="1068934f-e3b4-4e88-ba23-4cb57230c594" providerId="ADAL" clId="{CE1A2483-E38C-48E5-BC81-7BCC41BEAE8B}" dt="2023-03-25T09:08:27.495" v="8657" actId="164"/>
          <ac:picMkLst>
            <pc:docMk/>
            <pc:sldMk cId="2198950249" sldId="286"/>
            <ac:picMk id="4" creationId="{FA791576-C960-D6DC-035D-DFE9D8716961}"/>
          </ac:picMkLst>
        </pc:picChg>
        <pc:picChg chg="add mod modCrop">
          <ac:chgData name="Nino Philip Ramones" userId="1068934f-e3b4-4e88-ba23-4cb57230c594" providerId="ADAL" clId="{CE1A2483-E38C-48E5-BC81-7BCC41BEAE8B}" dt="2023-03-25T09:08:27.495" v="8657" actId="164"/>
          <ac:picMkLst>
            <pc:docMk/>
            <pc:sldMk cId="2198950249" sldId="286"/>
            <ac:picMk id="7" creationId="{9009E13D-25E9-0ED3-F1FB-B871F2C29CBF}"/>
          </ac:picMkLst>
        </pc:picChg>
        <pc:picChg chg="add mod modCrop">
          <ac:chgData name="Nino Philip Ramones" userId="1068934f-e3b4-4e88-ba23-4cb57230c594" providerId="ADAL" clId="{CE1A2483-E38C-48E5-BC81-7BCC41BEAE8B}" dt="2023-03-25T09:08:27.495" v="8657" actId="164"/>
          <ac:picMkLst>
            <pc:docMk/>
            <pc:sldMk cId="2198950249" sldId="286"/>
            <ac:picMk id="10" creationId="{6209A5CC-FDB7-6171-F00E-96122C493CE4}"/>
          </ac:picMkLst>
        </pc:picChg>
        <pc:picChg chg="del">
          <ac:chgData name="Nino Philip Ramones" userId="1068934f-e3b4-4e88-ba23-4cb57230c594" providerId="ADAL" clId="{CE1A2483-E38C-48E5-BC81-7BCC41BEAE8B}" dt="2023-03-24T14:27:08.527" v="7702" actId="478"/>
          <ac:picMkLst>
            <pc:docMk/>
            <pc:sldMk cId="2198950249" sldId="286"/>
            <ac:picMk id="2050" creationId="{FE5D3419-CBCC-E3CE-0834-5E0B343A6275}"/>
          </ac:picMkLst>
        </pc:picChg>
      </pc:sldChg>
      <pc:sldChg chg="addSp delSp modSp add mod">
        <pc:chgData name="Nino Philip Ramones" userId="1068934f-e3b4-4e88-ba23-4cb57230c594" providerId="ADAL" clId="{CE1A2483-E38C-48E5-BC81-7BCC41BEAE8B}" dt="2023-03-26T07:45:18.112" v="21869" actId="1076"/>
        <pc:sldMkLst>
          <pc:docMk/>
          <pc:sldMk cId="2964066685" sldId="287"/>
        </pc:sldMkLst>
        <pc:spChg chg="mod">
          <ac:chgData name="Nino Philip Ramones" userId="1068934f-e3b4-4e88-ba23-4cb57230c594" providerId="ADAL" clId="{CE1A2483-E38C-48E5-BC81-7BCC41BEAE8B}" dt="2023-03-25T09:55:51.082" v="9130" actId="20577"/>
          <ac:spMkLst>
            <pc:docMk/>
            <pc:sldMk cId="2964066685" sldId="287"/>
            <ac:spMk id="2" creationId="{05373617-D585-BAF0-0B5B-D2CF324A4D6B}"/>
          </ac:spMkLst>
        </pc:spChg>
        <pc:spChg chg="add del mod">
          <ac:chgData name="Nino Philip Ramones" userId="1068934f-e3b4-4e88-ba23-4cb57230c594" providerId="ADAL" clId="{CE1A2483-E38C-48E5-BC81-7BCC41BEAE8B}" dt="2023-03-25T10:11:25.755" v="10003" actId="20577"/>
          <ac:spMkLst>
            <pc:docMk/>
            <pc:sldMk cId="2964066685" sldId="287"/>
            <ac:spMk id="6" creationId="{1C139C71-43D8-DA15-F46A-8598CDF1F78A}"/>
          </ac:spMkLst>
        </pc:spChg>
        <pc:spChg chg="mod topLvl">
          <ac:chgData name="Nino Philip Ramones" userId="1068934f-e3b4-4e88-ba23-4cb57230c594" providerId="ADAL" clId="{CE1A2483-E38C-48E5-BC81-7BCC41BEAE8B}" dt="2023-03-25T10:13:23.457" v="10014" actId="20577"/>
          <ac:spMkLst>
            <pc:docMk/>
            <pc:sldMk cId="2964066685" sldId="287"/>
            <ac:spMk id="12" creationId="{A03D9DDB-0911-CCC6-289E-FE03CE9C7E57}"/>
          </ac:spMkLst>
        </pc:spChg>
        <pc:spChg chg="add del mod">
          <ac:chgData name="Nino Philip Ramones" userId="1068934f-e3b4-4e88-ba23-4cb57230c594" providerId="ADAL" clId="{CE1A2483-E38C-48E5-BC81-7BCC41BEAE8B}" dt="2023-03-25T10:08:39.451" v="9964" actId="478"/>
          <ac:spMkLst>
            <pc:docMk/>
            <pc:sldMk cId="2964066685" sldId="287"/>
            <ac:spMk id="14" creationId="{CF313EB5-3183-30EC-90B8-3B965AA985CB}"/>
          </ac:spMkLst>
        </pc:spChg>
        <pc:spChg chg="add mod">
          <ac:chgData name="Nino Philip Ramones" userId="1068934f-e3b4-4e88-ba23-4cb57230c594" providerId="ADAL" clId="{CE1A2483-E38C-48E5-BC81-7BCC41BEAE8B}" dt="2023-03-26T01:24:24.207" v="12166" actId="1035"/>
          <ac:spMkLst>
            <pc:docMk/>
            <pc:sldMk cId="2964066685" sldId="287"/>
            <ac:spMk id="16" creationId="{B9691CAE-C393-DAEA-4FF9-5454469604B3}"/>
          </ac:spMkLst>
        </pc:spChg>
        <pc:spChg chg="mod">
          <ac:chgData name="Nino Philip Ramones" userId="1068934f-e3b4-4e88-ba23-4cb57230c594" providerId="ADAL" clId="{CE1A2483-E38C-48E5-BC81-7BCC41BEAE8B}" dt="2023-03-26T07:44:54.419" v="21864"/>
          <ac:spMkLst>
            <pc:docMk/>
            <pc:sldMk cId="2964066685" sldId="287"/>
            <ac:spMk id="18" creationId="{CB38203D-2FB3-4A7C-0B6A-9ABDFB1D3957}"/>
          </ac:spMkLst>
        </pc:spChg>
        <pc:spChg chg="mod">
          <ac:chgData name="Nino Philip Ramones" userId="1068934f-e3b4-4e88-ba23-4cb57230c594" providerId="ADAL" clId="{CE1A2483-E38C-48E5-BC81-7BCC41BEAE8B}" dt="2023-03-26T07:44:54.419" v="21864"/>
          <ac:spMkLst>
            <pc:docMk/>
            <pc:sldMk cId="2964066685" sldId="287"/>
            <ac:spMk id="19" creationId="{C9B24A16-8630-1353-F1E1-CEE5F73545AA}"/>
          </ac:spMkLst>
        </pc:spChg>
        <pc:spChg chg="mod">
          <ac:chgData name="Nino Philip Ramones" userId="1068934f-e3b4-4e88-ba23-4cb57230c594" providerId="ADAL" clId="{CE1A2483-E38C-48E5-BC81-7BCC41BEAE8B}" dt="2023-03-26T07:44:54.419" v="21864"/>
          <ac:spMkLst>
            <pc:docMk/>
            <pc:sldMk cId="2964066685" sldId="287"/>
            <ac:spMk id="20" creationId="{2DA08AFC-6BC8-99C1-0855-DA8A63764A1A}"/>
          </ac:spMkLst>
        </pc:spChg>
        <pc:spChg chg="mod">
          <ac:chgData name="Nino Philip Ramones" userId="1068934f-e3b4-4e88-ba23-4cb57230c594" providerId="ADAL" clId="{CE1A2483-E38C-48E5-BC81-7BCC41BEAE8B}" dt="2023-03-26T07:44:54.419" v="21864"/>
          <ac:spMkLst>
            <pc:docMk/>
            <pc:sldMk cId="2964066685" sldId="287"/>
            <ac:spMk id="21" creationId="{CB3D7E9E-D779-F5AA-015F-6F1DEA0B38C5}"/>
          </ac:spMkLst>
        </pc:spChg>
        <pc:grpChg chg="del">
          <ac:chgData name="Nino Philip Ramones" userId="1068934f-e3b4-4e88-ba23-4cb57230c594" providerId="ADAL" clId="{CE1A2483-E38C-48E5-BC81-7BCC41BEAE8B}" dt="2023-03-25T09:55:58.188" v="9131" actId="165"/>
          <ac:grpSpMkLst>
            <pc:docMk/>
            <pc:sldMk cId="2964066685" sldId="287"/>
            <ac:grpSpMk id="15" creationId="{C25BAF9D-648B-5DF1-5DA2-51603A64AE61}"/>
          </ac:grpSpMkLst>
        </pc:grpChg>
        <pc:grpChg chg="add mod">
          <ac:chgData name="Nino Philip Ramones" userId="1068934f-e3b4-4e88-ba23-4cb57230c594" providerId="ADAL" clId="{CE1A2483-E38C-48E5-BC81-7BCC41BEAE8B}" dt="2023-03-26T07:45:18.112" v="21869" actId="1076"/>
          <ac:grpSpMkLst>
            <pc:docMk/>
            <pc:sldMk cId="2964066685" sldId="287"/>
            <ac:grpSpMk id="17" creationId="{B6DFC349-B4C9-2ED6-A03A-C017B60593C4}"/>
          </ac:grpSpMkLst>
        </pc:grpChg>
        <pc:picChg chg="del mod topLvl">
          <ac:chgData name="Nino Philip Ramones" userId="1068934f-e3b4-4e88-ba23-4cb57230c594" providerId="ADAL" clId="{CE1A2483-E38C-48E5-BC81-7BCC41BEAE8B}" dt="2023-03-25T09:58:56.176" v="9175" actId="478"/>
          <ac:picMkLst>
            <pc:docMk/>
            <pc:sldMk cId="2964066685" sldId="287"/>
            <ac:picMk id="4" creationId="{FA791576-C960-D6DC-035D-DFE9D8716961}"/>
          </ac:picMkLst>
        </pc:picChg>
        <pc:picChg chg="add mod ord modCrop">
          <ac:chgData name="Nino Philip Ramones" userId="1068934f-e3b4-4e88-ba23-4cb57230c594" providerId="ADAL" clId="{CE1A2483-E38C-48E5-BC81-7BCC41BEAE8B}" dt="2023-03-25T09:58:53.361" v="9174" actId="167"/>
          <ac:picMkLst>
            <pc:docMk/>
            <pc:sldMk cId="2964066685" sldId="287"/>
            <ac:picMk id="5" creationId="{8C70D0E4-7553-688A-6B14-33A676F8ECC5}"/>
          </ac:picMkLst>
        </pc:picChg>
        <pc:picChg chg="del mod topLvl">
          <ac:chgData name="Nino Philip Ramones" userId="1068934f-e3b4-4e88-ba23-4cb57230c594" providerId="ADAL" clId="{CE1A2483-E38C-48E5-BC81-7BCC41BEAE8B}" dt="2023-03-25T09:58:56.176" v="9175" actId="478"/>
          <ac:picMkLst>
            <pc:docMk/>
            <pc:sldMk cId="2964066685" sldId="287"/>
            <ac:picMk id="7" creationId="{9009E13D-25E9-0ED3-F1FB-B871F2C29CBF}"/>
          </ac:picMkLst>
        </pc:picChg>
        <pc:picChg chg="add mod ord modCrop">
          <ac:chgData name="Nino Philip Ramones" userId="1068934f-e3b4-4e88-ba23-4cb57230c594" providerId="ADAL" clId="{CE1A2483-E38C-48E5-BC81-7BCC41BEAE8B}" dt="2023-03-25T10:12:48.205" v="10006" actId="1076"/>
          <ac:picMkLst>
            <pc:docMk/>
            <pc:sldMk cId="2964066685" sldId="287"/>
            <ac:picMk id="9" creationId="{1BB7ACA0-0C22-7849-4739-EDBD8162DAD0}"/>
          </ac:picMkLst>
        </pc:picChg>
        <pc:picChg chg="del mod topLvl">
          <ac:chgData name="Nino Philip Ramones" userId="1068934f-e3b4-4e88-ba23-4cb57230c594" providerId="ADAL" clId="{CE1A2483-E38C-48E5-BC81-7BCC41BEAE8B}" dt="2023-03-25T09:58:56.176" v="9175" actId="478"/>
          <ac:picMkLst>
            <pc:docMk/>
            <pc:sldMk cId="2964066685" sldId="287"/>
            <ac:picMk id="10" creationId="{6209A5CC-FDB7-6171-F00E-96122C493CE4}"/>
          </ac:picMkLst>
        </pc:picChg>
        <pc:picChg chg="add mod ord modCrop">
          <ac:chgData name="Nino Philip Ramones" userId="1068934f-e3b4-4e88-ba23-4cb57230c594" providerId="ADAL" clId="{CE1A2483-E38C-48E5-BC81-7BCC41BEAE8B}" dt="2023-03-25T09:58:53.361" v="9174" actId="167"/>
          <ac:picMkLst>
            <pc:docMk/>
            <pc:sldMk cId="2964066685" sldId="287"/>
            <ac:picMk id="13" creationId="{E7CF9C52-DC56-D589-C1BE-FC00535916B1}"/>
          </ac:picMkLst>
        </pc:picChg>
        <pc:picChg chg="add del mod">
          <ac:chgData name="Nino Philip Ramones" userId="1068934f-e3b4-4e88-ba23-4cb57230c594" providerId="ADAL" clId="{CE1A2483-E38C-48E5-BC81-7BCC41BEAE8B}" dt="2023-03-26T01:23:46.400" v="12158" actId="478"/>
          <ac:picMkLst>
            <pc:docMk/>
            <pc:sldMk cId="2964066685" sldId="287"/>
            <ac:picMk id="1028" creationId="{9053E19E-12E3-CC2A-9662-54192D832490}"/>
          </ac:picMkLst>
        </pc:picChg>
        <pc:picChg chg="add mod">
          <ac:chgData name="Nino Philip Ramones" userId="1068934f-e3b4-4e88-ba23-4cb57230c594" providerId="ADAL" clId="{CE1A2483-E38C-48E5-BC81-7BCC41BEAE8B}" dt="2023-03-26T01:24:24.207" v="12166" actId="1035"/>
          <ac:picMkLst>
            <pc:docMk/>
            <pc:sldMk cId="2964066685" sldId="287"/>
            <ac:picMk id="1030" creationId="{679B4984-3835-29CD-BBE3-4D7046309456}"/>
          </ac:picMkLst>
        </pc:picChg>
      </pc:sldChg>
      <pc:sldChg chg="addSp delSp modSp add mod">
        <pc:chgData name="Nino Philip Ramones" userId="1068934f-e3b4-4e88-ba23-4cb57230c594" providerId="ADAL" clId="{CE1A2483-E38C-48E5-BC81-7BCC41BEAE8B}" dt="2023-03-26T02:27:20.629" v="13067" actId="20577"/>
        <pc:sldMkLst>
          <pc:docMk/>
          <pc:sldMk cId="2474797160" sldId="288"/>
        </pc:sldMkLst>
        <pc:spChg chg="mod">
          <ac:chgData name="Nino Philip Ramones" userId="1068934f-e3b4-4e88-ba23-4cb57230c594" providerId="ADAL" clId="{CE1A2483-E38C-48E5-BC81-7BCC41BEAE8B}" dt="2023-03-25T10:58:51.864" v="10168" actId="20577"/>
          <ac:spMkLst>
            <pc:docMk/>
            <pc:sldMk cId="2474797160" sldId="288"/>
            <ac:spMk id="2" creationId="{05373617-D585-BAF0-0B5B-D2CF324A4D6B}"/>
          </ac:spMkLst>
        </pc:spChg>
        <pc:spChg chg="mod">
          <ac:chgData name="Nino Philip Ramones" userId="1068934f-e3b4-4e88-ba23-4cb57230c594" providerId="ADAL" clId="{CE1A2483-E38C-48E5-BC81-7BCC41BEAE8B}" dt="2023-03-26T02:27:20.629" v="13067" actId="20577"/>
          <ac:spMkLst>
            <pc:docMk/>
            <pc:sldMk cId="2474797160" sldId="288"/>
            <ac:spMk id="6" creationId="{1C139C71-43D8-DA15-F46A-8598CDF1F78A}"/>
          </ac:spMkLst>
        </pc:spChg>
        <pc:spChg chg="mod ord">
          <ac:chgData name="Nino Philip Ramones" userId="1068934f-e3b4-4e88-ba23-4cb57230c594" providerId="ADAL" clId="{CE1A2483-E38C-48E5-BC81-7BCC41BEAE8B}" dt="2023-03-26T00:31:33.809" v="11283" actId="1036"/>
          <ac:spMkLst>
            <pc:docMk/>
            <pc:sldMk cId="2474797160" sldId="288"/>
            <ac:spMk id="12" creationId="{A03D9DDB-0911-CCC6-289E-FE03CE9C7E57}"/>
          </ac:spMkLst>
        </pc:spChg>
        <pc:spChg chg="del">
          <ac:chgData name="Nino Philip Ramones" userId="1068934f-e3b4-4e88-ba23-4cb57230c594" providerId="ADAL" clId="{CE1A2483-E38C-48E5-BC81-7BCC41BEAE8B}" dt="2023-03-25T10:59:43.969" v="10169" actId="478"/>
          <ac:spMkLst>
            <pc:docMk/>
            <pc:sldMk cId="2474797160" sldId="288"/>
            <ac:spMk id="16" creationId="{B9691CAE-C393-DAEA-4FF9-5454469604B3}"/>
          </ac:spMkLst>
        </pc:spChg>
        <pc:picChg chg="add mod modCrop">
          <ac:chgData name="Nino Philip Ramones" userId="1068934f-e3b4-4e88-ba23-4cb57230c594" providerId="ADAL" clId="{CE1A2483-E38C-48E5-BC81-7BCC41BEAE8B}" dt="2023-03-26T00:31:33.809" v="11283" actId="1036"/>
          <ac:picMkLst>
            <pc:docMk/>
            <pc:sldMk cId="2474797160" sldId="288"/>
            <ac:picMk id="4" creationId="{F80FEB30-9E07-DFAD-ECA1-FF3600E6B0A8}"/>
          </ac:picMkLst>
        </pc:picChg>
        <pc:picChg chg="del">
          <ac:chgData name="Nino Philip Ramones" userId="1068934f-e3b4-4e88-ba23-4cb57230c594" providerId="ADAL" clId="{CE1A2483-E38C-48E5-BC81-7BCC41BEAE8B}" dt="2023-03-25T10:59:43.969" v="10169" actId="478"/>
          <ac:picMkLst>
            <pc:docMk/>
            <pc:sldMk cId="2474797160" sldId="288"/>
            <ac:picMk id="5" creationId="{8C70D0E4-7553-688A-6B14-33A676F8ECC5}"/>
          </ac:picMkLst>
        </pc:picChg>
        <pc:picChg chg="del">
          <ac:chgData name="Nino Philip Ramones" userId="1068934f-e3b4-4e88-ba23-4cb57230c594" providerId="ADAL" clId="{CE1A2483-E38C-48E5-BC81-7BCC41BEAE8B}" dt="2023-03-25T10:59:43.969" v="10169" actId="478"/>
          <ac:picMkLst>
            <pc:docMk/>
            <pc:sldMk cId="2474797160" sldId="288"/>
            <ac:picMk id="9" creationId="{1BB7ACA0-0C22-7849-4739-EDBD8162DAD0}"/>
          </ac:picMkLst>
        </pc:picChg>
        <pc:picChg chg="del">
          <ac:chgData name="Nino Philip Ramones" userId="1068934f-e3b4-4e88-ba23-4cb57230c594" providerId="ADAL" clId="{CE1A2483-E38C-48E5-BC81-7BCC41BEAE8B}" dt="2023-03-25T10:59:43.969" v="10169" actId="478"/>
          <ac:picMkLst>
            <pc:docMk/>
            <pc:sldMk cId="2474797160" sldId="288"/>
            <ac:picMk id="13" creationId="{E7CF9C52-DC56-D589-C1BE-FC00535916B1}"/>
          </ac:picMkLst>
        </pc:picChg>
        <pc:picChg chg="del">
          <ac:chgData name="Nino Philip Ramones" userId="1068934f-e3b4-4e88-ba23-4cb57230c594" providerId="ADAL" clId="{CE1A2483-E38C-48E5-BC81-7BCC41BEAE8B}" dt="2023-03-25T10:59:43.969" v="10169" actId="478"/>
          <ac:picMkLst>
            <pc:docMk/>
            <pc:sldMk cId="2474797160" sldId="288"/>
            <ac:picMk id="1028" creationId="{9053E19E-12E3-CC2A-9662-54192D832490}"/>
          </ac:picMkLst>
        </pc:picChg>
      </pc:sldChg>
      <pc:sldChg chg="add del ord">
        <pc:chgData name="Nino Philip Ramones" userId="1068934f-e3b4-4e88-ba23-4cb57230c594" providerId="ADAL" clId="{CE1A2483-E38C-48E5-BC81-7BCC41BEAE8B}" dt="2023-03-26T00:55:43.574" v="11399" actId="47"/>
        <pc:sldMkLst>
          <pc:docMk/>
          <pc:sldMk cId="3489249307" sldId="289"/>
        </pc:sldMkLst>
      </pc:sldChg>
      <pc:sldChg chg="addSp delSp modSp add mod ord">
        <pc:chgData name="Nino Philip Ramones" userId="1068934f-e3b4-4e88-ba23-4cb57230c594" providerId="ADAL" clId="{CE1A2483-E38C-48E5-BC81-7BCC41BEAE8B}" dt="2023-03-26T02:41:40.601" v="13677" actId="1036"/>
        <pc:sldMkLst>
          <pc:docMk/>
          <pc:sldMk cId="3945412091" sldId="289"/>
        </pc:sldMkLst>
        <pc:spChg chg="mod">
          <ac:chgData name="Nino Philip Ramones" userId="1068934f-e3b4-4e88-ba23-4cb57230c594" providerId="ADAL" clId="{CE1A2483-E38C-48E5-BC81-7BCC41BEAE8B}" dt="2023-03-26T00:56:27.368" v="11450" actId="20577"/>
          <ac:spMkLst>
            <pc:docMk/>
            <pc:sldMk cId="3945412091" sldId="289"/>
            <ac:spMk id="2" creationId="{05373617-D585-BAF0-0B5B-D2CF324A4D6B}"/>
          </ac:spMkLst>
        </pc:spChg>
        <pc:spChg chg="mod">
          <ac:chgData name="Nino Philip Ramones" userId="1068934f-e3b4-4e88-ba23-4cb57230c594" providerId="ADAL" clId="{CE1A2483-E38C-48E5-BC81-7BCC41BEAE8B}" dt="2023-03-26T01:34:13.465" v="12434" actId="2711"/>
          <ac:spMkLst>
            <pc:docMk/>
            <pc:sldMk cId="3945412091" sldId="289"/>
            <ac:spMk id="6" creationId="{1C139C71-43D8-DA15-F46A-8598CDF1F78A}"/>
          </ac:spMkLst>
        </pc:spChg>
        <pc:spChg chg="add mod">
          <ac:chgData name="Nino Philip Ramones" userId="1068934f-e3b4-4e88-ba23-4cb57230c594" providerId="ADAL" clId="{CE1A2483-E38C-48E5-BC81-7BCC41BEAE8B}" dt="2023-03-26T01:35:16.887" v="12437" actId="2711"/>
          <ac:spMkLst>
            <pc:docMk/>
            <pc:sldMk cId="3945412091" sldId="289"/>
            <ac:spMk id="8" creationId="{39088E25-DA30-5952-1F56-05AF9F5E2157}"/>
          </ac:spMkLst>
        </pc:spChg>
        <pc:spChg chg="add del mod">
          <ac:chgData name="Nino Philip Ramones" userId="1068934f-e3b4-4e88-ba23-4cb57230c594" providerId="ADAL" clId="{CE1A2483-E38C-48E5-BC81-7BCC41BEAE8B}" dt="2023-03-26T01:30:00.333" v="12339"/>
          <ac:spMkLst>
            <pc:docMk/>
            <pc:sldMk cId="3945412091" sldId="289"/>
            <ac:spMk id="9" creationId="{E6805876-85BE-79F8-D575-C46FCC327154}"/>
          </ac:spMkLst>
        </pc:spChg>
        <pc:spChg chg="mod topLvl">
          <ac:chgData name="Nino Philip Ramones" userId="1068934f-e3b4-4e88-ba23-4cb57230c594" providerId="ADAL" clId="{CE1A2483-E38C-48E5-BC81-7BCC41BEAE8B}" dt="2023-03-26T02:41:40.601" v="13677" actId="1036"/>
          <ac:spMkLst>
            <pc:docMk/>
            <pc:sldMk cId="3945412091" sldId="289"/>
            <ac:spMk id="12" creationId="{A03D9DDB-0911-CCC6-289E-FE03CE9C7E57}"/>
          </ac:spMkLst>
        </pc:spChg>
        <pc:grpChg chg="del">
          <ac:chgData name="Nino Philip Ramones" userId="1068934f-e3b4-4e88-ba23-4cb57230c594" providerId="ADAL" clId="{CE1A2483-E38C-48E5-BC81-7BCC41BEAE8B}" dt="2023-03-26T00:56:43.405" v="11451" actId="478"/>
          <ac:grpSpMkLst>
            <pc:docMk/>
            <pc:sldMk cId="3945412091" sldId="289"/>
            <ac:grpSpMk id="15" creationId="{C25BAF9D-648B-5DF1-5DA2-51603A64AE61}"/>
          </ac:grpSpMkLst>
        </pc:grpChg>
        <pc:picChg chg="del">
          <ac:chgData name="Nino Philip Ramones" userId="1068934f-e3b4-4e88-ba23-4cb57230c594" providerId="ADAL" clId="{CE1A2483-E38C-48E5-BC81-7BCC41BEAE8B}" dt="2023-03-26T00:56:43.405" v="11451" actId="478"/>
          <ac:picMkLst>
            <pc:docMk/>
            <pc:sldMk cId="3945412091" sldId="289"/>
            <ac:picMk id="4" creationId="{FA791576-C960-D6DC-035D-DFE9D8716961}"/>
          </ac:picMkLst>
        </pc:picChg>
        <pc:picChg chg="add mod modCrop">
          <ac:chgData name="Nino Philip Ramones" userId="1068934f-e3b4-4e88-ba23-4cb57230c594" providerId="ADAL" clId="{CE1A2483-E38C-48E5-BC81-7BCC41BEAE8B}" dt="2023-03-26T02:41:40.601" v="13677" actId="1036"/>
          <ac:picMkLst>
            <pc:docMk/>
            <pc:sldMk cId="3945412091" sldId="289"/>
            <ac:picMk id="5" creationId="{9C4CA27C-CA0F-BC98-6B23-53246FF191BB}"/>
          </ac:picMkLst>
        </pc:picChg>
        <pc:picChg chg="del">
          <ac:chgData name="Nino Philip Ramones" userId="1068934f-e3b4-4e88-ba23-4cb57230c594" providerId="ADAL" clId="{CE1A2483-E38C-48E5-BC81-7BCC41BEAE8B}" dt="2023-03-26T00:56:43.405" v="11451" actId="478"/>
          <ac:picMkLst>
            <pc:docMk/>
            <pc:sldMk cId="3945412091" sldId="289"/>
            <ac:picMk id="7" creationId="{9009E13D-25E9-0ED3-F1FB-B871F2C29CBF}"/>
          </ac:picMkLst>
        </pc:picChg>
        <pc:picChg chg="del topLvl">
          <ac:chgData name="Nino Philip Ramones" userId="1068934f-e3b4-4e88-ba23-4cb57230c594" providerId="ADAL" clId="{CE1A2483-E38C-48E5-BC81-7BCC41BEAE8B}" dt="2023-03-26T00:56:43.405" v="11451" actId="478"/>
          <ac:picMkLst>
            <pc:docMk/>
            <pc:sldMk cId="3945412091" sldId="289"/>
            <ac:picMk id="10" creationId="{6209A5CC-FDB7-6171-F00E-96122C493CE4}"/>
          </ac:picMkLst>
        </pc:picChg>
        <pc:picChg chg="add mod">
          <ac:chgData name="Nino Philip Ramones" userId="1068934f-e3b4-4e88-ba23-4cb57230c594" providerId="ADAL" clId="{CE1A2483-E38C-48E5-BC81-7BCC41BEAE8B}" dt="2023-03-26T01:32:29.180" v="12370" actId="14100"/>
          <ac:picMkLst>
            <pc:docMk/>
            <pc:sldMk cId="3945412091" sldId="289"/>
            <ac:picMk id="4098" creationId="{FBFF0E94-ABA5-0C9F-52A2-3D9BC0E52694}"/>
          </ac:picMkLst>
        </pc:picChg>
      </pc:sldChg>
      <pc:sldChg chg="addSp delSp modSp add mod">
        <pc:chgData name="Nino Philip Ramones" userId="1068934f-e3b4-4e88-ba23-4cb57230c594" providerId="ADAL" clId="{CE1A2483-E38C-48E5-BC81-7BCC41BEAE8B}" dt="2023-03-26T08:46:46.764" v="24971" actId="1035"/>
        <pc:sldMkLst>
          <pc:docMk/>
          <pc:sldMk cId="3495413580" sldId="290"/>
        </pc:sldMkLst>
        <pc:spChg chg="mod">
          <ac:chgData name="Nino Philip Ramones" userId="1068934f-e3b4-4e88-ba23-4cb57230c594" providerId="ADAL" clId="{CE1A2483-E38C-48E5-BC81-7BCC41BEAE8B}" dt="2023-03-26T01:36:17.242" v="12469" actId="20577"/>
          <ac:spMkLst>
            <pc:docMk/>
            <pc:sldMk cId="3495413580" sldId="290"/>
            <ac:spMk id="2" creationId="{05373617-D585-BAF0-0B5B-D2CF324A4D6B}"/>
          </ac:spMkLst>
        </pc:spChg>
        <pc:spChg chg="mod">
          <ac:chgData name="Nino Philip Ramones" userId="1068934f-e3b4-4e88-ba23-4cb57230c594" providerId="ADAL" clId="{CE1A2483-E38C-48E5-BC81-7BCC41BEAE8B}" dt="2023-03-26T02:44:46.739" v="13711" actId="2711"/>
          <ac:spMkLst>
            <pc:docMk/>
            <pc:sldMk cId="3495413580" sldId="290"/>
            <ac:spMk id="6" creationId="{1C139C71-43D8-DA15-F46A-8598CDF1F78A}"/>
          </ac:spMkLst>
        </pc:spChg>
        <pc:spChg chg="del">
          <ac:chgData name="Nino Philip Ramones" userId="1068934f-e3b4-4e88-ba23-4cb57230c594" providerId="ADAL" clId="{CE1A2483-E38C-48E5-BC81-7BCC41BEAE8B}" dt="2023-03-26T01:36:22.286" v="12470" actId="478"/>
          <ac:spMkLst>
            <pc:docMk/>
            <pc:sldMk cId="3495413580" sldId="290"/>
            <ac:spMk id="8" creationId="{39088E25-DA30-5952-1F56-05AF9F5E2157}"/>
          </ac:spMkLst>
        </pc:spChg>
        <pc:spChg chg="add mod">
          <ac:chgData name="Nino Philip Ramones" userId="1068934f-e3b4-4e88-ba23-4cb57230c594" providerId="ADAL" clId="{CE1A2483-E38C-48E5-BC81-7BCC41BEAE8B}" dt="2023-03-26T02:46:26.558" v="13750" actId="2711"/>
          <ac:spMkLst>
            <pc:docMk/>
            <pc:sldMk cId="3495413580" sldId="290"/>
            <ac:spMk id="10" creationId="{3ABF9FC6-2716-8C49-20BF-E4CD3FCBE20B}"/>
          </ac:spMkLst>
        </pc:spChg>
        <pc:spChg chg="mod">
          <ac:chgData name="Nino Philip Ramones" userId="1068934f-e3b4-4e88-ba23-4cb57230c594" providerId="ADAL" clId="{CE1A2483-E38C-48E5-BC81-7BCC41BEAE8B}" dt="2023-03-26T02:40:15.659" v="13660" actId="12788"/>
          <ac:spMkLst>
            <pc:docMk/>
            <pc:sldMk cId="3495413580" sldId="290"/>
            <ac:spMk id="12" creationId="{A03D9DDB-0911-CCC6-289E-FE03CE9C7E57}"/>
          </ac:spMkLst>
        </pc:spChg>
        <pc:grpChg chg="add mod">
          <ac:chgData name="Nino Philip Ramones" userId="1068934f-e3b4-4e88-ba23-4cb57230c594" providerId="ADAL" clId="{CE1A2483-E38C-48E5-BC81-7BCC41BEAE8B}" dt="2023-03-26T02:28:05.055" v="13076" actId="164"/>
          <ac:grpSpMkLst>
            <pc:docMk/>
            <pc:sldMk cId="3495413580" sldId="290"/>
            <ac:grpSpMk id="7" creationId="{BCFF6373-5A39-7056-3406-0AD5136B7A70}"/>
          </ac:grpSpMkLst>
        </pc:grpChg>
        <pc:grpChg chg="add mod">
          <ac:chgData name="Nino Philip Ramones" userId="1068934f-e3b4-4e88-ba23-4cb57230c594" providerId="ADAL" clId="{CE1A2483-E38C-48E5-BC81-7BCC41BEAE8B}" dt="2023-03-26T08:46:46.764" v="24971" actId="1035"/>
          <ac:grpSpMkLst>
            <pc:docMk/>
            <pc:sldMk cId="3495413580" sldId="290"/>
            <ac:grpSpMk id="9" creationId="{EF6801E7-D190-4424-A4E6-F8F1EBF558A4}"/>
          </ac:grpSpMkLst>
        </pc:grpChg>
        <pc:picChg chg="add mod">
          <ac:chgData name="Nino Philip Ramones" userId="1068934f-e3b4-4e88-ba23-4cb57230c594" providerId="ADAL" clId="{CE1A2483-E38C-48E5-BC81-7BCC41BEAE8B}" dt="2023-03-26T02:40:15.659" v="13660" actId="12788"/>
          <ac:picMkLst>
            <pc:docMk/>
            <pc:sldMk cId="3495413580" sldId="290"/>
            <ac:picMk id="4" creationId="{040CAB13-1E07-D48E-0698-1B1C7BEE0280}"/>
          </ac:picMkLst>
        </pc:picChg>
        <pc:picChg chg="del">
          <ac:chgData name="Nino Philip Ramones" userId="1068934f-e3b4-4e88-ba23-4cb57230c594" providerId="ADAL" clId="{CE1A2483-E38C-48E5-BC81-7BCC41BEAE8B}" dt="2023-03-26T01:36:27.473" v="12472" actId="478"/>
          <ac:picMkLst>
            <pc:docMk/>
            <pc:sldMk cId="3495413580" sldId="290"/>
            <ac:picMk id="5" creationId="{9C4CA27C-CA0F-BC98-6B23-53246FF191BB}"/>
          </ac:picMkLst>
        </pc:picChg>
        <pc:picChg chg="del">
          <ac:chgData name="Nino Philip Ramones" userId="1068934f-e3b4-4e88-ba23-4cb57230c594" providerId="ADAL" clId="{CE1A2483-E38C-48E5-BC81-7BCC41BEAE8B}" dt="2023-03-26T01:36:24.993" v="12471" actId="478"/>
          <ac:picMkLst>
            <pc:docMk/>
            <pc:sldMk cId="3495413580" sldId="290"/>
            <ac:picMk id="4098" creationId="{FBFF0E94-ABA5-0C9F-52A2-3D9BC0E52694}"/>
          </ac:picMkLst>
        </pc:picChg>
      </pc:sldChg>
      <pc:sldChg chg="addSp delSp modSp add mod ord">
        <pc:chgData name="Nino Philip Ramones" userId="1068934f-e3b4-4e88-ba23-4cb57230c594" providerId="ADAL" clId="{CE1A2483-E38C-48E5-BC81-7BCC41BEAE8B}" dt="2023-03-26T03:19:32.212" v="14765" actId="1035"/>
        <pc:sldMkLst>
          <pc:docMk/>
          <pc:sldMk cId="3192055937" sldId="291"/>
        </pc:sldMkLst>
        <pc:spChg chg="del">
          <ac:chgData name="Nino Philip Ramones" userId="1068934f-e3b4-4e88-ba23-4cb57230c594" providerId="ADAL" clId="{CE1A2483-E38C-48E5-BC81-7BCC41BEAE8B}" dt="2023-03-26T02:51:54.047" v="13760" actId="478"/>
          <ac:spMkLst>
            <pc:docMk/>
            <pc:sldMk cId="3192055937" sldId="291"/>
            <ac:spMk id="2" creationId="{05373617-D585-BAF0-0B5B-D2CF324A4D6B}"/>
          </ac:spMkLst>
        </pc:spChg>
        <pc:spChg chg="mod">
          <ac:chgData name="Nino Philip Ramones" userId="1068934f-e3b4-4e88-ba23-4cb57230c594" providerId="ADAL" clId="{CE1A2483-E38C-48E5-BC81-7BCC41BEAE8B}" dt="2023-03-26T03:19:32.212" v="14765" actId="1035"/>
          <ac:spMkLst>
            <pc:docMk/>
            <pc:sldMk cId="3192055937" sldId="291"/>
            <ac:spMk id="6" creationId="{1C139C71-43D8-DA15-F46A-8598CDF1F78A}"/>
          </ac:spMkLst>
        </pc:spChg>
        <pc:spChg chg="del">
          <ac:chgData name="Nino Philip Ramones" userId="1068934f-e3b4-4e88-ba23-4cb57230c594" providerId="ADAL" clId="{CE1A2483-E38C-48E5-BC81-7BCC41BEAE8B}" dt="2023-03-26T02:51:51.749" v="13759" actId="478"/>
          <ac:spMkLst>
            <pc:docMk/>
            <pc:sldMk cId="3192055937" sldId="291"/>
            <ac:spMk id="8" creationId="{39088E25-DA30-5952-1F56-05AF9F5E2157}"/>
          </ac:spMkLst>
        </pc:spChg>
        <pc:spChg chg="mod">
          <ac:chgData name="Nino Philip Ramones" userId="1068934f-e3b4-4e88-ba23-4cb57230c594" providerId="ADAL" clId="{CE1A2483-E38C-48E5-BC81-7BCC41BEAE8B}" dt="2023-03-26T03:19:32.212" v="14765" actId="1035"/>
          <ac:spMkLst>
            <pc:docMk/>
            <pc:sldMk cId="3192055937" sldId="291"/>
            <ac:spMk id="12" creationId="{A03D9DDB-0911-CCC6-289E-FE03CE9C7E57}"/>
          </ac:spMkLst>
        </pc:spChg>
        <pc:spChg chg="add mod">
          <ac:chgData name="Nino Philip Ramones" userId="1068934f-e3b4-4e88-ba23-4cb57230c594" providerId="ADAL" clId="{CE1A2483-E38C-48E5-BC81-7BCC41BEAE8B}" dt="2023-03-26T03:19:32.212" v="14765" actId="1035"/>
          <ac:spMkLst>
            <pc:docMk/>
            <pc:sldMk cId="3192055937" sldId="291"/>
            <ac:spMk id="19" creationId="{62B725AB-4493-D4B9-75CD-7C5549A88530}"/>
          </ac:spMkLst>
        </pc:spChg>
        <pc:spChg chg="add mod">
          <ac:chgData name="Nino Philip Ramones" userId="1068934f-e3b4-4e88-ba23-4cb57230c594" providerId="ADAL" clId="{CE1A2483-E38C-48E5-BC81-7BCC41BEAE8B}" dt="2023-03-26T03:19:32.212" v="14765" actId="1035"/>
          <ac:spMkLst>
            <pc:docMk/>
            <pc:sldMk cId="3192055937" sldId="291"/>
            <ac:spMk id="20" creationId="{5754CAF5-3A2C-A9C5-9537-41EAD1C6642E}"/>
          </ac:spMkLst>
        </pc:spChg>
        <pc:grpChg chg="add del mod">
          <ac:chgData name="Nino Philip Ramones" userId="1068934f-e3b4-4e88-ba23-4cb57230c594" providerId="ADAL" clId="{CE1A2483-E38C-48E5-BC81-7BCC41BEAE8B}" dt="2023-03-26T03:12:33.549" v="14272" actId="478"/>
          <ac:grpSpMkLst>
            <pc:docMk/>
            <pc:sldMk cId="3192055937" sldId="291"/>
            <ac:grpSpMk id="17" creationId="{9451BA94-062B-3CB3-668F-7F3645DEB745}"/>
          </ac:grpSpMkLst>
        </pc:grpChg>
        <pc:picChg chg="add mod modCrop">
          <ac:chgData name="Nino Philip Ramones" userId="1068934f-e3b4-4e88-ba23-4cb57230c594" providerId="ADAL" clId="{CE1A2483-E38C-48E5-BC81-7BCC41BEAE8B}" dt="2023-03-26T03:02:53.407" v="13824" actId="164"/>
          <ac:picMkLst>
            <pc:docMk/>
            <pc:sldMk cId="3192055937" sldId="291"/>
            <ac:picMk id="4" creationId="{62EDDADA-49BE-84C9-CDF0-85A48D6AA968}"/>
          </ac:picMkLst>
        </pc:picChg>
        <pc:picChg chg="del">
          <ac:chgData name="Nino Philip Ramones" userId="1068934f-e3b4-4e88-ba23-4cb57230c594" providerId="ADAL" clId="{CE1A2483-E38C-48E5-BC81-7BCC41BEAE8B}" dt="2023-03-26T02:51:48.189" v="13758" actId="478"/>
          <ac:picMkLst>
            <pc:docMk/>
            <pc:sldMk cId="3192055937" sldId="291"/>
            <ac:picMk id="5" creationId="{9C4CA27C-CA0F-BC98-6B23-53246FF191BB}"/>
          </ac:picMkLst>
        </pc:picChg>
        <pc:picChg chg="add del mod modCrop">
          <ac:chgData name="Nino Philip Ramones" userId="1068934f-e3b4-4e88-ba23-4cb57230c594" providerId="ADAL" clId="{CE1A2483-E38C-48E5-BC81-7BCC41BEAE8B}" dt="2023-03-26T03:12:28.466" v="14269" actId="21"/>
          <ac:picMkLst>
            <pc:docMk/>
            <pc:sldMk cId="3192055937" sldId="291"/>
            <ac:picMk id="9" creationId="{E2B1D0DD-2938-6309-374D-1CAB29A60F26}"/>
          </ac:picMkLst>
        </pc:picChg>
        <pc:picChg chg="add mod modCrop">
          <ac:chgData name="Nino Philip Ramones" userId="1068934f-e3b4-4e88-ba23-4cb57230c594" providerId="ADAL" clId="{CE1A2483-E38C-48E5-BC81-7BCC41BEAE8B}" dt="2023-03-26T03:19:32.212" v="14765" actId="1035"/>
          <ac:picMkLst>
            <pc:docMk/>
            <pc:sldMk cId="3192055937" sldId="291"/>
            <ac:picMk id="11" creationId="{970F1E83-B030-083A-7373-82982C5C67EE}"/>
          </ac:picMkLst>
        </pc:picChg>
        <pc:picChg chg="add mod modCrop">
          <ac:chgData name="Nino Philip Ramones" userId="1068934f-e3b4-4e88-ba23-4cb57230c594" providerId="ADAL" clId="{CE1A2483-E38C-48E5-BC81-7BCC41BEAE8B}" dt="2023-03-26T03:02:53.407" v="13824" actId="164"/>
          <ac:picMkLst>
            <pc:docMk/>
            <pc:sldMk cId="3192055937" sldId="291"/>
            <ac:picMk id="14" creationId="{8C9DC9A8-A101-4B99-C4ED-341628BDCD72}"/>
          </ac:picMkLst>
        </pc:picChg>
        <pc:picChg chg="add mod modCrop">
          <ac:chgData name="Nino Philip Ramones" userId="1068934f-e3b4-4e88-ba23-4cb57230c594" providerId="ADAL" clId="{CE1A2483-E38C-48E5-BC81-7BCC41BEAE8B}" dt="2023-03-26T03:02:53.407" v="13824" actId="164"/>
          <ac:picMkLst>
            <pc:docMk/>
            <pc:sldMk cId="3192055937" sldId="291"/>
            <ac:picMk id="16" creationId="{81BD971E-24DF-ED1E-0480-4C38C557B50A}"/>
          </ac:picMkLst>
        </pc:picChg>
        <pc:picChg chg="add mod">
          <ac:chgData name="Nino Philip Ramones" userId="1068934f-e3b4-4e88-ba23-4cb57230c594" providerId="ADAL" clId="{CE1A2483-E38C-48E5-BC81-7BCC41BEAE8B}" dt="2023-03-26T03:19:32.212" v="14765" actId="1035"/>
          <ac:picMkLst>
            <pc:docMk/>
            <pc:sldMk cId="3192055937" sldId="291"/>
            <ac:picMk id="18" creationId="{B533B33F-B02A-B6E4-BE78-9F4CE0CEE7B4}"/>
          </ac:picMkLst>
        </pc:picChg>
        <pc:picChg chg="del">
          <ac:chgData name="Nino Philip Ramones" userId="1068934f-e3b4-4e88-ba23-4cb57230c594" providerId="ADAL" clId="{CE1A2483-E38C-48E5-BC81-7BCC41BEAE8B}" dt="2023-03-26T02:52:02.364" v="13761" actId="478"/>
          <ac:picMkLst>
            <pc:docMk/>
            <pc:sldMk cId="3192055937" sldId="291"/>
            <ac:picMk id="4098" creationId="{FBFF0E94-ABA5-0C9F-52A2-3D9BC0E52694}"/>
          </ac:picMkLst>
        </pc:picChg>
      </pc:sldChg>
      <pc:sldChg chg="addSp delSp modSp add mod ord">
        <pc:chgData name="Nino Philip Ramones" userId="1068934f-e3b4-4e88-ba23-4cb57230c594" providerId="ADAL" clId="{CE1A2483-E38C-48E5-BC81-7BCC41BEAE8B}" dt="2023-03-26T03:13:07.467" v="14276" actId="2711"/>
        <pc:sldMkLst>
          <pc:docMk/>
          <pc:sldMk cId="3168222819" sldId="292"/>
        </pc:sldMkLst>
        <pc:spChg chg="mod">
          <ac:chgData name="Nino Philip Ramones" userId="1068934f-e3b4-4e88-ba23-4cb57230c594" providerId="ADAL" clId="{CE1A2483-E38C-48E5-BC81-7BCC41BEAE8B}" dt="2023-03-26T03:13:07.467" v="14276" actId="2711"/>
          <ac:spMkLst>
            <pc:docMk/>
            <pc:sldMk cId="3168222819" sldId="292"/>
            <ac:spMk id="6" creationId="{1C139C71-43D8-DA15-F46A-8598CDF1F78A}"/>
          </ac:spMkLst>
        </pc:spChg>
        <pc:spChg chg="mod">
          <ac:chgData name="Nino Philip Ramones" userId="1068934f-e3b4-4e88-ba23-4cb57230c594" providerId="ADAL" clId="{CE1A2483-E38C-48E5-BC81-7BCC41BEAE8B}" dt="2023-03-26T03:12:01.013" v="14267" actId="12788"/>
          <ac:spMkLst>
            <pc:docMk/>
            <pc:sldMk cId="3168222819" sldId="292"/>
            <ac:spMk id="12" creationId="{A03D9DDB-0911-CCC6-289E-FE03CE9C7E57}"/>
          </ac:spMkLst>
        </pc:spChg>
        <pc:grpChg chg="add mod">
          <ac:chgData name="Nino Philip Ramones" userId="1068934f-e3b4-4e88-ba23-4cb57230c594" providerId="ADAL" clId="{CE1A2483-E38C-48E5-BC81-7BCC41BEAE8B}" dt="2023-03-26T03:06:45.630" v="13965" actId="164"/>
          <ac:grpSpMkLst>
            <pc:docMk/>
            <pc:sldMk cId="3168222819" sldId="292"/>
            <ac:grpSpMk id="2" creationId="{F7342369-3404-D4B2-C175-6DC912B5A1CF}"/>
          </ac:grpSpMkLst>
        </pc:grpChg>
        <pc:grpChg chg="add mod">
          <ac:chgData name="Nino Philip Ramones" userId="1068934f-e3b4-4e88-ba23-4cb57230c594" providerId="ADAL" clId="{CE1A2483-E38C-48E5-BC81-7BCC41BEAE8B}" dt="2023-03-26T03:11:15.621" v="14259" actId="14100"/>
          <ac:grpSpMkLst>
            <pc:docMk/>
            <pc:sldMk cId="3168222819" sldId="292"/>
            <ac:grpSpMk id="3" creationId="{B4381256-8497-E5FD-A264-20AB10FF20F6}"/>
          </ac:grpSpMkLst>
        </pc:grpChg>
        <pc:grpChg chg="del">
          <ac:chgData name="Nino Philip Ramones" userId="1068934f-e3b4-4e88-ba23-4cb57230c594" providerId="ADAL" clId="{CE1A2483-E38C-48E5-BC81-7BCC41BEAE8B}" dt="2023-03-26T03:03:43.631" v="13830" actId="165"/>
          <ac:grpSpMkLst>
            <pc:docMk/>
            <pc:sldMk cId="3168222819" sldId="292"/>
            <ac:grpSpMk id="17" creationId="{9451BA94-062B-3CB3-668F-7F3645DEB745}"/>
          </ac:grpSpMkLst>
        </pc:grpChg>
        <pc:picChg chg="mod ord topLvl">
          <ac:chgData name="Nino Philip Ramones" userId="1068934f-e3b4-4e88-ba23-4cb57230c594" providerId="ADAL" clId="{CE1A2483-E38C-48E5-BC81-7BCC41BEAE8B}" dt="2023-03-26T03:12:10.598" v="14268" actId="12788"/>
          <ac:picMkLst>
            <pc:docMk/>
            <pc:sldMk cId="3168222819" sldId="292"/>
            <ac:picMk id="4" creationId="{62EDDADA-49BE-84C9-CDF0-85A48D6AA968}"/>
          </ac:picMkLst>
        </pc:picChg>
        <pc:picChg chg="del mod topLvl">
          <ac:chgData name="Nino Philip Ramones" userId="1068934f-e3b4-4e88-ba23-4cb57230c594" providerId="ADAL" clId="{CE1A2483-E38C-48E5-BC81-7BCC41BEAE8B}" dt="2023-03-26T03:03:48.644" v="13832" actId="478"/>
          <ac:picMkLst>
            <pc:docMk/>
            <pc:sldMk cId="3168222819" sldId="292"/>
            <ac:picMk id="9" creationId="{E2B1D0DD-2938-6309-374D-1CAB29A60F26}"/>
          </ac:picMkLst>
        </pc:picChg>
        <pc:picChg chg="del">
          <ac:chgData name="Nino Philip Ramones" userId="1068934f-e3b4-4e88-ba23-4cb57230c594" providerId="ADAL" clId="{CE1A2483-E38C-48E5-BC81-7BCC41BEAE8B}" dt="2023-03-26T03:03:45.337" v="13831" actId="478"/>
          <ac:picMkLst>
            <pc:docMk/>
            <pc:sldMk cId="3168222819" sldId="292"/>
            <ac:picMk id="11" creationId="{970F1E83-B030-083A-7373-82982C5C67EE}"/>
          </ac:picMkLst>
        </pc:picChg>
        <pc:picChg chg="mod topLvl">
          <ac:chgData name="Nino Philip Ramones" userId="1068934f-e3b4-4e88-ba23-4cb57230c594" providerId="ADAL" clId="{CE1A2483-E38C-48E5-BC81-7BCC41BEAE8B}" dt="2023-03-26T03:12:10.598" v="14268" actId="12788"/>
          <ac:picMkLst>
            <pc:docMk/>
            <pc:sldMk cId="3168222819" sldId="292"/>
            <ac:picMk id="14" creationId="{8C9DC9A8-A101-4B99-C4ED-341628BDCD72}"/>
          </ac:picMkLst>
        </pc:picChg>
        <pc:picChg chg="mod ord topLvl">
          <ac:chgData name="Nino Philip Ramones" userId="1068934f-e3b4-4e88-ba23-4cb57230c594" providerId="ADAL" clId="{CE1A2483-E38C-48E5-BC81-7BCC41BEAE8B}" dt="2023-03-26T03:12:10.598" v="14268" actId="12788"/>
          <ac:picMkLst>
            <pc:docMk/>
            <pc:sldMk cId="3168222819" sldId="292"/>
            <ac:picMk id="16" creationId="{81BD971E-24DF-ED1E-0480-4C38C557B50A}"/>
          </ac:picMkLst>
        </pc:picChg>
      </pc:sldChg>
      <pc:sldChg chg="addSp delSp modSp add mod ord">
        <pc:chgData name="Nino Philip Ramones" userId="1068934f-e3b4-4e88-ba23-4cb57230c594" providerId="ADAL" clId="{CE1A2483-E38C-48E5-BC81-7BCC41BEAE8B}" dt="2023-03-26T07:00:09.038" v="19148" actId="1036"/>
        <pc:sldMkLst>
          <pc:docMk/>
          <pc:sldMk cId="2324467648" sldId="293"/>
        </pc:sldMkLst>
        <pc:spChg chg="mod">
          <ac:chgData name="Nino Philip Ramones" userId="1068934f-e3b4-4e88-ba23-4cb57230c594" providerId="ADAL" clId="{CE1A2483-E38C-48E5-BC81-7BCC41BEAE8B}" dt="2023-03-26T04:10:26.119" v="14815" actId="20577"/>
          <ac:spMkLst>
            <pc:docMk/>
            <pc:sldMk cId="2324467648" sldId="293"/>
            <ac:spMk id="2" creationId="{05373617-D585-BAF0-0B5B-D2CF324A4D6B}"/>
          </ac:spMkLst>
        </pc:spChg>
        <pc:spChg chg="add mod">
          <ac:chgData name="Nino Philip Ramones" userId="1068934f-e3b4-4e88-ba23-4cb57230c594" providerId="ADAL" clId="{CE1A2483-E38C-48E5-BC81-7BCC41BEAE8B}" dt="2023-03-26T05:50:57.785" v="15587" actId="947"/>
          <ac:spMkLst>
            <pc:docMk/>
            <pc:sldMk cId="2324467648" sldId="293"/>
            <ac:spMk id="3" creationId="{A56FCEA2-81BB-624C-E099-8E94FE58CBD7}"/>
          </ac:spMkLst>
        </pc:spChg>
        <pc:spChg chg="mod">
          <ac:chgData name="Nino Philip Ramones" userId="1068934f-e3b4-4e88-ba23-4cb57230c594" providerId="ADAL" clId="{CE1A2483-E38C-48E5-BC81-7BCC41BEAE8B}" dt="2023-03-26T07:00:09.038" v="19148" actId="1036"/>
          <ac:spMkLst>
            <pc:docMk/>
            <pc:sldMk cId="2324467648" sldId="293"/>
            <ac:spMk id="6" creationId="{1C139C71-43D8-DA15-F46A-8598CDF1F78A}"/>
          </ac:spMkLst>
        </pc:spChg>
        <pc:spChg chg="mod">
          <ac:chgData name="Nino Philip Ramones" userId="1068934f-e3b4-4e88-ba23-4cb57230c594" providerId="ADAL" clId="{CE1A2483-E38C-48E5-BC81-7BCC41BEAE8B}" dt="2023-03-26T05:51:23.864" v="15606" actId="20577"/>
          <ac:spMkLst>
            <pc:docMk/>
            <pc:sldMk cId="2324467648" sldId="293"/>
            <ac:spMk id="12" creationId="{A03D9DDB-0911-CCC6-289E-FE03CE9C7E57}"/>
          </ac:spMkLst>
        </pc:spChg>
        <pc:spChg chg="add del mod">
          <ac:chgData name="Nino Philip Ramones" userId="1068934f-e3b4-4e88-ba23-4cb57230c594" providerId="ADAL" clId="{CE1A2483-E38C-48E5-BC81-7BCC41BEAE8B}" dt="2023-03-26T06:47:51.003" v="18823" actId="21"/>
          <ac:spMkLst>
            <pc:docMk/>
            <pc:sldMk cId="2324467648" sldId="293"/>
            <ac:spMk id="20" creationId="{72B3AEF9-3BA1-9360-DDC0-5FC0D1BA55A1}"/>
          </ac:spMkLst>
        </pc:spChg>
        <pc:spChg chg="add del mod">
          <ac:chgData name="Nino Philip Ramones" userId="1068934f-e3b4-4e88-ba23-4cb57230c594" providerId="ADAL" clId="{CE1A2483-E38C-48E5-BC81-7BCC41BEAE8B}" dt="2023-03-26T06:47:51.003" v="18823" actId="21"/>
          <ac:spMkLst>
            <pc:docMk/>
            <pc:sldMk cId="2324467648" sldId="293"/>
            <ac:spMk id="21" creationId="{E1E35B6C-DF39-C6EB-0575-B2B393AD3E67}"/>
          </ac:spMkLst>
        </pc:spChg>
        <pc:grpChg chg="add del mod">
          <ac:chgData name="Nino Philip Ramones" userId="1068934f-e3b4-4e88-ba23-4cb57230c594" providerId="ADAL" clId="{CE1A2483-E38C-48E5-BC81-7BCC41BEAE8B}" dt="2023-03-26T05:38:12.245" v="15022" actId="165"/>
          <ac:grpSpMkLst>
            <pc:docMk/>
            <pc:sldMk cId="2324467648" sldId="293"/>
            <ac:grpSpMk id="10" creationId="{CCC4F7D9-FD83-E219-D824-C05F22BBFF6F}"/>
          </ac:grpSpMkLst>
        </pc:grpChg>
        <pc:grpChg chg="add del mod topLvl">
          <ac:chgData name="Nino Philip Ramones" userId="1068934f-e3b4-4e88-ba23-4cb57230c594" providerId="ADAL" clId="{CE1A2483-E38C-48E5-BC81-7BCC41BEAE8B}" dt="2023-03-26T05:46:10.665" v="15308" actId="165"/>
          <ac:grpSpMkLst>
            <pc:docMk/>
            <pc:sldMk cId="2324467648" sldId="293"/>
            <ac:grpSpMk id="16" creationId="{6960A9BC-CE34-ADA5-95D5-5EF73BAEEE4D}"/>
          </ac:grpSpMkLst>
        </pc:grpChg>
        <pc:grpChg chg="add del mod topLvl">
          <ac:chgData name="Nino Philip Ramones" userId="1068934f-e3b4-4e88-ba23-4cb57230c594" providerId="ADAL" clId="{CE1A2483-E38C-48E5-BC81-7BCC41BEAE8B}" dt="2023-03-26T05:46:47.848" v="15331" actId="165"/>
          <ac:grpSpMkLst>
            <pc:docMk/>
            <pc:sldMk cId="2324467648" sldId="293"/>
            <ac:grpSpMk id="17" creationId="{DC896667-3A49-B68E-7618-02F23280978B}"/>
          </ac:grpSpMkLst>
        </pc:grpChg>
        <pc:grpChg chg="add del mod">
          <ac:chgData name="Nino Philip Ramones" userId="1068934f-e3b4-4e88-ba23-4cb57230c594" providerId="ADAL" clId="{CE1A2483-E38C-48E5-BC81-7BCC41BEAE8B}" dt="2023-03-26T05:45:30.228" v="15289" actId="165"/>
          <ac:grpSpMkLst>
            <pc:docMk/>
            <pc:sldMk cId="2324467648" sldId="293"/>
            <ac:grpSpMk id="18" creationId="{9E5FAA4F-3911-78DF-986C-C471E3B8356E}"/>
          </ac:grpSpMkLst>
        </pc:grpChg>
        <pc:grpChg chg="add mod">
          <ac:chgData name="Nino Philip Ramones" userId="1068934f-e3b4-4e88-ba23-4cb57230c594" providerId="ADAL" clId="{CE1A2483-E38C-48E5-BC81-7BCC41BEAE8B}" dt="2023-03-26T06:58:16.794" v="19126" actId="14100"/>
          <ac:grpSpMkLst>
            <pc:docMk/>
            <pc:sldMk cId="2324467648" sldId="293"/>
            <ac:grpSpMk id="19" creationId="{64A0DF12-0C2F-18B0-1A91-BFEA414AF42C}"/>
          </ac:grpSpMkLst>
        </pc:grpChg>
        <pc:picChg chg="del">
          <ac:chgData name="Nino Philip Ramones" userId="1068934f-e3b4-4e88-ba23-4cb57230c594" providerId="ADAL" clId="{CE1A2483-E38C-48E5-BC81-7BCC41BEAE8B}" dt="2023-03-26T04:12:01.189" v="14898" actId="478"/>
          <ac:picMkLst>
            <pc:docMk/>
            <pc:sldMk cId="2324467648" sldId="293"/>
            <ac:picMk id="4" creationId="{F80FEB30-9E07-DFAD-ECA1-FF3600E6B0A8}"/>
          </ac:picMkLst>
        </pc:picChg>
        <pc:picChg chg="add mod topLvl modCrop">
          <ac:chgData name="Nino Philip Ramones" userId="1068934f-e3b4-4e88-ba23-4cb57230c594" providerId="ADAL" clId="{CE1A2483-E38C-48E5-BC81-7BCC41BEAE8B}" dt="2023-03-26T05:46:55.284" v="15334" actId="164"/>
          <ac:picMkLst>
            <pc:docMk/>
            <pc:sldMk cId="2324467648" sldId="293"/>
            <ac:picMk id="7" creationId="{B545C364-6BC3-F5C2-9AC2-1CD83928E009}"/>
          </ac:picMkLst>
        </pc:picChg>
        <pc:picChg chg="add mod topLvl modCrop">
          <ac:chgData name="Nino Philip Ramones" userId="1068934f-e3b4-4e88-ba23-4cb57230c594" providerId="ADAL" clId="{CE1A2483-E38C-48E5-BC81-7BCC41BEAE8B}" dt="2023-03-26T05:46:55.284" v="15334" actId="164"/>
          <ac:picMkLst>
            <pc:docMk/>
            <pc:sldMk cId="2324467648" sldId="293"/>
            <ac:picMk id="9" creationId="{C908F48E-A759-C61A-230E-54FCD8D63356}"/>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3" creationId="{FF02776B-1A5F-082C-9770-26050D082E33}"/>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5" creationId="{75CBC01E-136C-2419-BFE4-5A6A51114590}"/>
          </ac:picMkLst>
        </pc:picChg>
      </pc:sldChg>
      <pc:sldChg chg="addSp delSp modSp add mod">
        <pc:chgData name="Nino Philip Ramones" userId="1068934f-e3b4-4e88-ba23-4cb57230c594" providerId="ADAL" clId="{CE1A2483-E38C-48E5-BC81-7BCC41BEAE8B}" dt="2023-03-26T07:06:33.463" v="19664" actId="20577"/>
        <pc:sldMkLst>
          <pc:docMk/>
          <pc:sldMk cId="4028002227" sldId="294"/>
        </pc:sldMkLst>
        <pc:spChg chg="mod">
          <ac:chgData name="Nino Philip Ramones" userId="1068934f-e3b4-4e88-ba23-4cb57230c594" providerId="ADAL" clId="{CE1A2483-E38C-48E5-BC81-7BCC41BEAE8B}" dt="2023-03-26T06:18:36.047" v="16721" actId="20577"/>
          <ac:spMkLst>
            <pc:docMk/>
            <pc:sldMk cId="4028002227" sldId="294"/>
            <ac:spMk id="2" creationId="{05373617-D585-BAF0-0B5B-D2CF324A4D6B}"/>
          </ac:spMkLst>
        </pc:spChg>
        <pc:spChg chg="del">
          <ac:chgData name="Nino Philip Ramones" userId="1068934f-e3b4-4e88-ba23-4cb57230c594" providerId="ADAL" clId="{CE1A2483-E38C-48E5-BC81-7BCC41BEAE8B}" dt="2023-03-26T06:18:40.296" v="16722" actId="478"/>
          <ac:spMkLst>
            <pc:docMk/>
            <pc:sldMk cId="4028002227" sldId="294"/>
            <ac:spMk id="3" creationId="{A56FCEA2-81BB-624C-E099-8E94FE58CBD7}"/>
          </ac:spMkLst>
        </pc:spChg>
        <pc:spChg chg="add del mod">
          <ac:chgData name="Nino Philip Ramones" userId="1068934f-e3b4-4e88-ba23-4cb57230c594" providerId="ADAL" clId="{CE1A2483-E38C-48E5-BC81-7BCC41BEAE8B}" dt="2023-03-26T06:23:27.757" v="16956" actId="478"/>
          <ac:spMkLst>
            <pc:docMk/>
            <pc:sldMk cId="4028002227" sldId="294"/>
            <ac:spMk id="4" creationId="{B5671102-73BC-C068-825F-9BCF0EBDCC41}"/>
          </ac:spMkLst>
        </pc:spChg>
        <pc:spChg chg="mod">
          <ac:chgData name="Nino Philip Ramones" userId="1068934f-e3b4-4e88-ba23-4cb57230c594" providerId="ADAL" clId="{CE1A2483-E38C-48E5-BC81-7BCC41BEAE8B}" dt="2023-03-26T07:06:33.463" v="19664" actId="20577"/>
          <ac:spMkLst>
            <pc:docMk/>
            <pc:sldMk cId="4028002227" sldId="294"/>
            <ac:spMk id="6" creationId="{1C139C71-43D8-DA15-F46A-8598CDF1F78A}"/>
          </ac:spMkLst>
        </pc:spChg>
        <pc:spChg chg="add mod">
          <ac:chgData name="Nino Philip Ramones" userId="1068934f-e3b4-4e88-ba23-4cb57230c594" providerId="ADAL" clId="{CE1A2483-E38C-48E5-BC81-7BCC41BEAE8B}" dt="2023-03-26T06:48:37.579" v="18836" actId="1076"/>
          <ac:spMkLst>
            <pc:docMk/>
            <pc:sldMk cId="4028002227" sldId="294"/>
            <ac:spMk id="11" creationId="{BB259863-5E41-470F-2F8D-9C0894443306}"/>
          </ac:spMkLst>
        </pc:spChg>
        <pc:spChg chg="del">
          <ac:chgData name="Nino Philip Ramones" userId="1068934f-e3b4-4e88-ba23-4cb57230c594" providerId="ADAL" clId="{CE1A2483-E38C-48E5-BC81-7BCC41BEAE8B}" dt="2023-03-26T06:18:50.917" v="16724" actId="478"/>
          <ac:spMkLst>
            <pc:docMk/>
            <pc:sldMk cId="4028002227" sldId="294"/>
            <ac:spMk id="12" creationId="{A03D9DDB-0911-CCC6-289E-FE03CE9C7E57}"/>
          </ac:spMkLst>
        </pc:spChg>
        <pc:spChg chg="add mod">
          <ac:chgData name="Nino Philip Ramones" userId="1068934f-e3b4-4e88-ba23-4cb57230c594" providerId="ADAL" clId="{CE1A2483-E38C-48E5-BC81-7BCC41BEAE8B}" dt="2023-03-26T06:48:43.698" v="18837" actId="1076"/>
          <ac:spMkLst>
            <pc:docMk/>
            <pc:sldMk cId="4028002227" sldId="294"/>
            <ac:spMk id="14" creationId="{AE9F15E5-DB4F-049D-6DDC-BC220337710B}"/>
          </ac:spMkLst>
        </pc:spChg>
        <pc:spChg chg="add mod">
          <ac:chgData name="Nino Philip Ramones" userId="1068934f-e3b4-4e88-ba23-4cb57230c594" providerId="ADAL" clId="{CE1A2483-E38C-48E5-BC81-7BCC41BEAE8B}" dt="2023-03-26T06:52:33.313" v="19085" actId="20577"/>
          <ac:spMkLst>
            <pc:docMk/>
            <pc:sldMk cId="4028002227" sldId="294"/>
            <ac:spMk id="16" creationId="{529159D4-2DC0-908C-B848-54A266606B29}"/>
          </ac:spMkLst>
        </pc:spChg>
        <pc:grpChg chg="add mod">
          <ac:chgData name="Nino Philip Ramones" userId="1068934f-e3b4-4e88-ba23-4cb57230c594" providerId="ADAL" clId="{CE1A2483-E38C-48E5-BC81-7BCC41BEAE8B}" dt="2023-03-26T06:45:28.362" v="18774" actId="1036"/>
          <ac:grpSpMkLst>
            <pc:docMk/>
            <pc:sldMk cId="4028002227" sldId="294"/>
            <ac:grpSpMk id="10" creationId="{5BF68F3A-0319-D17A-A931-C1F0C6B8B058}"/>
          </ac:grpSpMkLst>
        </pc:grpChg>
        <pc:grpChg chg="del">
          <ac:chgData name="Nino Philip Ramones" userId="1068934f-e3b4-4e88-ba23-4cb57230c594" providerId="ADAL" clId="{CE1A2483-E38C-48E5-BC81-7BCC41BEAE8B}" dt="2023-03-26T06:18:48.476" v="16723" actId="478"/>
          <ac:grpSpMkLst>
            <pc:docMk/>
            <pc:sldMk cId="4028002227" sldId="294"/>
            <ac:grpSpMk id="19" creationId="{64A0DF12-0C2F-18B0-1A91-BFEA414AF42C}"/>
          </ac:grpSpMkLst>
        </pc:grpChg>
        <pc:picChg chg="add mod modCrop">
          <ac:chgData name="Nino Philip Ramones" userId="1068934f-e3b4-4e88-ba23-4cb57230c594" providerId="ADAL" clId="{CE1A2483-E38C-48E5-BC81-7BCC41BEAE8B}" dt="2023-03-26T06:45:35.735" v="18775" actId="1036"/>
          <ac:picMkLst>
            <pc:docMk/>
            <pc:sldMk cId="4028002227" sldId="294"/>
            <ac:picMk id="5" creationId="{35FA5325-15EE-25C4-ADF7-EEF9F054AB82}"/>
          </ac:picMkLst>
        </pc:picChg>
        <pc:picChg chg="add mod modCrop">
          <ac:chgData name="Nino Philip Ramones" userId="1068934f-e3b4-4e88-ba23-4cb57230c594" providerId="ADAL" clId="{CE1A2483-E38C-48E5-BC81-7BCC41BEAE8B}" dt="2023-03-26T06:45:16.795" v="18768" actId="164"/>
          <ac:picMkLst>
            <pc:docMk/>
            <pc:sldMk cId="4028002227" sldId="294"/>
            <ac:picMk id="8" creationId="{1A55139A-FEEF-290A-DE40-47D01B1F43E6}"/>
          </ac:picMkLst>
        </pc:picChg>
      </pc:sldChg>
      <pc:sldChg chg="addSp delSp modSp add mod">
        <pc:chgData name="Nino Philip Ramones" userId="1068934f-e3b4-4e88-ba23-4cb57230c594" providerId="ADAL" clId="{CE1A2483-E38C-48E5-BC81-7BCC41BEAE8B}" dt="2023-03-26T09:20:13.937" v="28126" actId="20577"/>
        <pc:sldMkLst>
          <pc:docMk/>
          <pc:sldMk cId="4060960727" sldId="295"/>
        </pc:sldMkLst>
        <pc:spChg chg="del">
          <ac:chgData name="Nino Philip Ramones" userId="1068934f-e3b4-4e88-ba23-4cb57230c594" providerId="ADAL" clId="{CE1A2483-E38C-48E5-BC81-7BCC41BEAE8B}" dt="2023-03-26T07:00:36.777" v="19149" actId="478"/>
          <ac:spMkLst>
            <pc:docMk/>
            <pc:sldMk cId="4060960727" sldId="295"/>
            <ac:spMk id="2" creationId="{05373617-D585-BAF0-0B5B-D2CF324A4D6B}"/>
          </ac:spMkLst>
        </pc:spChg>
        <pc:spChg chg="mod">
          <ac:chgData name="Nino Philip Ramones" userId="1068934f-e3b4-4e88-ba23-4cb57230c594" providerId="ADAL" clId="{CE1A2483-E38C-48E5-BC81-7BCC41BEAE8B}" dt="2023-03-26T09:20:13.937" v="28126" actId="20577"/>
          <ac:spMkLst>
            <pc:docMk/>
            <pc:sldMk cId="4060960727" sldId="295"/>
            <ac:spMk id="6" creationId="{1C139C71-43D8-DA15-F46A-8598CDF1F78A}"/>
          </ac:spMkLst>
        </pc:spChg>
        <pc:spChg chg="del">
          <ac:chgData name="Nino Philip Ramones" userId="1068934f-e3b4-4e88-ba23-4cb57230c594" providerId="ADAL" clId="{CE1A2483-E38C-48E5-BC81-7BCC41BEAE8B}" dt="2023-03-26T07:01:55.904" v="19155" actId="478"/>
          <ac:spMkLst>
            <pc:docMk/>
            <pc:sldMk cId="4060960727" sldId="295"/>
            <ac:spMk id="11" creationId="{BB259863-5E41-470F-2F8D-9C0894443306}"/>
          </ac:spMkLst>
        </pc:spChg>
        <pc:spChg chg="add mod">
          <ac:chgData name="Nino Philip Ramones" userId="1068934f-e3b4-4e88-ba23-4cb57230c594" providerId="ADAL" clId="{CE1A2483-E38C-48E5-BC81-7BCC41BEAE8B}" dt="2023-03-26T07:42:10.628" v="21610" actId="1035"/>
          <ac:spMkLst>
            <pc:docMk/>
            <pc:sldMk cId="4060960727" sldId="295"/>
            <ac:spMk id="13" creationId="{07565725-F1FB-D6D1-837F-4B5DCF0A70C6}"/>
          </ac:spMkLst>
        </pc:spChg>
        <pc:spChg chg="del">
          <ac:chgData name="Nino Philip Ramones" userId="1068934f-e3b4-4e88-ba23-4cb57230c594" providerId="ADAL" clId="{CE1A2483-E38C-48E5-BC81-7BCC41BEAE8B}" dt="2023-03-26T07:01:55.904" v="19155" actId="478"/>
          <ac:spMkLst>
            <pc:docMk/>
            <pc:sldMk cId="4060960727" sldId="295"/>
            <ac:spMk id="14" creationId="{AE9F15E5-DB4F-049D-6DDC-BC220337710B}"/>
          </ac:spMkLst>
        </pc:spChg>
        <pc:spChg chg="add del mod">
          <ac:chgData name="Nino Philip Ramones" userId="1068934f-e3b4-4e88-ba23-4cb57230c594" providerId="ADAL" clId="{CE1A2483-E38C-48E5-BC81-7BCC41BEAE8B}" dt="2023-03-26T07:31:25.577" v="21225" actId="478"/>
          <ac:spMkLst>
            <pc:docMk/>
            <pc:sldMk cId="4060960727" sldId="295"/>
            <ac:spMk id="15" creationId="{56F73D2D-F5FD-E4BA-1A92-41A9A0C2C9A0}"/>
          </ac:spMkLst>
        </pc:spChg>
        <pc:spChg chg="mod">
          <ac:chgData name="Nino Philip Ramones" userId="1068934f-e3b4-4e88-ba23-4cb57230c594" providerId="ADAL" clId="{CE1A2483-E38C-48E5-BC81-7BCC41BEAE8B}" dt="2023-03-26T07:26:16.168" v="20787" actId="1038"/>
          <ac:spMkLst>
            <pc:docMk/>
            <pc:sldMk cId="4060960727" sldId="295"/>
            <ac:spMk id="16" creationId="{529159D4-2DC0-908C-B848-54A266606B29}"/>
          </ac:spMkLst>
        </pc:spChg>
        <pc:spChg chg="add mod">
          <ac:chgData name="Nino Philip Ramones" userId="1068934f-e3b4-4e88-ba23-4cb57230c594" providerId="ADAL" clId="{CE1A2483-E38C-48E5-BC81-7BCC41BEAE8B}" dt="2023-03-26T07:31:08.720" v="21224" actId="1076"/>
          <ac:spMkLst>
            <pc:docMk/>
            <pc:sldMk cId="4060960727" sldId="295"/>
            <ac:spMk id="17" creationId="{78847466-6959-698B-F429-0E420A417506}"/>
          </ac:spMkLst>
        </pc:spChg>
        <pc:spChg chg="add mod">
          <ac:chgData name="Nino Philip Ramones" userId="1068934f-e3b4-4e88-ba23-4cb57230c594" providerId="ADAL" clId="{CE1A2483-E38C-48E5-BC81-7BCC41BEAE8B}" dt="2023-03-26T07:31:02.395" v="21222" actId="1076"/>
          <ac:spMkLst>
            <pc:docMk/>
            <pc:sldMk cId="4060960727" sldId="295"/>
            <ac:spMk id="18" creationId="{090DCD4F-B28E-BECA-0E72-6F9C51E3458F}"/>
          </ac:spMkLst>
        </pc:spChg>
        <pc:grpChg chg="del">
          <ac:chgData name="Nino Philip Ramones" userId="1068934f-e3b4-4e88-ba23-4cb57230c594" providerId="ADAL" clId="{CE1A2483-E38C-48E5-BC81-7BCC41BEAE8B}" dt="2023-03-26T07:01:51.524" v="19154" actId="478"/>
          <ac:grpSpMkLst>
            <pc:docMk/>
            <pc:sldMk cId="4060960727" sldId="295"/>
            <ac:grpSpMk id="10" creationId="{5BF68F3A-0319-D17A-A931-C1F0C6B8B058}"/>
          </ac:grpSpMkLst>
        </pc:grpChg>
        <pc:grpChg chg="add mod">
          <ac:chgData name="Nino Philip Ramones" userId="1068934f-e3b4-4e88-ba23-4cb57230c594" providerId="ADAL" clId="{CE1A2483-E38C-48E5-BC81-7BCC41BEAE8B}" dt="2023-03-26T07:24:12.589" v="20559" actId="1035"/>
          <ac:grpSpMkLst>
            <pc:docMk/>
            <pc:sldMk cId="4060960727" sldId="295"/>
            <ac:grpSpMk id="12" creationId="{05BAAEA3-5D88-8154-9068-818D1A0CB520}"/>
          </ac:grpSpMkLst>
        </pc:grpChg>
        <pc:picChg chg="add mod">
          <ac:chgData name="Nino Philip Ramones" userId="1068934f-e3b4-4e88-ba23-4cb57230c594" providerId="ADAL" clId="{CE1A2483-E38C-48E5-BC81-7BCC41BEAE8B}" dt="2023-03-26T07:23:39.703" v="20551" actId="14100"/>
          <ac:picMkLst>
            <pc:docMk/>
            <pc:sldMk cId="4060960727" sldId="295"/>
            <ac:picMk id="4" creationId="{B197A632-FB85-A997-CB4E-3B68180C09DC}"/>
          </ac:picMkLst>
        </pc:picChg>
        <pc:picChg chg="add mod modCrop">
          <ac:chgData name="Nino Philip Ramones" userId="1068934f-e3b4-4e88-ba23-4cb57230c594" providerId="ADAL" clId="{CE1A2483-E38C-48E5-BC81-7BCC41BEAE8B}" dt="2023-03-26T07:23:52.337" v="20555" actId="164"/>
          <ac:picMkLst>
            <pc:docMk/>
            <pc:sldMk cId="4060960727" sldId="295"/>
            <ac:picMk id="7" creationId="{45B7C1C9-5589-BA98-8ACF-C8442468C910}"/>
          </ac:picMkLst>
        </pc:picChg>
        <pc:picChg chg="add mod modCrop">
          <ac:chgData name="Nino Philip Ramones" userId="1068934f-e3b4-4e88-ba23-4cb57230c594" providerId="ADAL" clId="{CE1A2483-E38C-48E5-BC81-7BCC41BEAE8B}" dt="2023-03-26T07:23:52.337" v="20555" actId="164"/>
          <ac:picMkLst>
            <pc:docMk/>
            <pc:sldMk cId="4060960727" sldId="295"/>
            <ac:picMk id="9" creationId="{92CEF692-6C1A-EF3E-786F-E853EB1A706A}"/>
          </ac:picMkLst>
        </pc:picChg>
        <pc:picChg chg="add del mod">
          <ac:chgData name="Nino Philip Ramones" userId="1068934f-e3b4-4e88-ba23-4cb57230c594" providerId="ADAL" clId="{CE1A2483-E38C-48E5-BC81-7BCC41BEAE8B}" dt="2023-03-26T07:16:57.634" v="20306" actId="478"/>
          <ac:picMkLst>
            <pc:docMk/>
            <pc:sldMk cId="4060960727" sldId="295"/>
            <ac:picMk id="5122" creationId="{03D68435-2ED3-A4C6-3C27-279734034B45}"/>
          </ac:picMkLst>
        </pc:picChg>
      </pc:sldChg>
      <pc:sldChg chg="addSp delSp modSp add mod ord">
        <pc:chgData name="Nino Philip Ramones" userId="1068934f-e3b4-4e88-ba23-4cb57230c594" providerId="ADAL" clId="{CE1A2483-E38C-48E5-BC81-7BCC41BEAE8B}" dt="2023-03-26T07:49:23.660" v="21924" actId="1036"/>
        <pc:sldMkLst>
          <pc:docMk/>
          <pc:sldMk cId="139793571" sldId="296"/>
        </pc:sldMkLst>
        <pc:spChg chg="del mod">
          <ac:chgData name="Nino Philip Ramones" userId="1068934f-e3b4-4e88-ba23-4cb57230c594" providerId="ADAL" clId="{CE1A2483-E38C-48E5-BC81-7BCC41BEAE8B}" dt="2023-03-26T07:39:15.673" v="21444" actId="478"/>
          <ac:spMkLst>
            <pc:docMk/>
            <pc:sldMk cId="139793571" sldId="296"/>
            <ac:spMk id="2" creationId="{05373617-D585-BAF0-0B5B-D2CF324A4D6B}"/>
          </ac:spMkLst>
        </pc:spChg>
        <pc:spChg chg="del">
          <ac:chgData name="Nino Philip Ramones" userId="1068934f-e3b4-4e88-ba23-4cb57230c594" providerId="ADAL" clId="{CE1A2483-E38C-48E5-BC81-7BCC41BEAE8B}" dt="2023-03-26T07:33:19.352" v="21323" actId="478"/>
          <ac:spMkLst>
            <pc:docMk/>
            <pc:sldMk cId="139793571" sldId="296"/>
            <ac:spMk id="3" creationId="{A56FCEA2-81BB-624C-E099-8E94FE58CBD7}"/>
          </ac:spMkLst>
        </pc:spChg>
        <pc:spChg chg="del">
          <ac:chgData name="Nino Philip Ramones" userId="1068934f-e3b4-4e88-ba23-4cb57230c594" providerId="ADAL" clId="{CE1A2483-E38C-48E5-BC81-7BCC41BEAE8B}" dt="2023-03-26T07:34:00.503" v="21331" actId="478"/>
          <ac:spMkLst>
            <pc:docMk/>
            <pc:sldMk cId="139793571" sldId="296"/>
            <ac:spMk id="6" creationId="{1C139C71-43D8-DA15-F46A-8598CDF1F78A}"/>
          </ac:spMkLst>
        </pc:spChg>
        <pc:spChg chg="mod">
          <ac:chgData name="Nino Philip Ramones" userId="1068934f-e3b4-4e88-ba23-4cb57230c594" providerId="ADAL" clId="{CE1A2483-E38C-48E5-BC81-7BCC41BEAE8B}" dt="2023-03-26T07:47:32.704" v="21890" actId="1035"/>
          <ac:spMkLst>
            <pc:docMk/>
            <pc:sldMk cId="139793571" sldId="296"/>
            <ac:spMk id="12" creationId="{A03D9DDB-0911-CCC6-289E-FE03CE9C7E57}"/>
          </ac:spMkLst>
        </pc:spChg>
        <pc:spChg chg="add mod">
          <ac:chgData name="Nino Philip Ramones" userId="1068934f-e3b4-4e88-ba23-4cb57230c594" providerId="ADAL" clId="{CE1A2483-E38C-48E5-BC81-7BCC41BEAE8B}" dt="2023-03-26T07:39:45.963" v="21454" actId="1037"/>
          <ac:spMkLst>
            <pc:docMk/>
            <pc:sldMk cId="139793571" sldId="296"/>
            <ac:spMk id="14" creationId="{3AD72C38-FC4D-F725-0285-B8C4B08CB869}"/>
          </ac:spMkLst>
        </pc:spChg>
        <pc:spChg chg="add mod">
          <ac:chgData name="Nino Philip Ramones" userId="1068934f-e3b4-4e88-ba23-4cb57230c594" providerId="ADAL" clId="{CE1A2483-E38C-48E5-BC81-7BCC41BEAE8B}" dt="2023-03-26T07:39:49.871" v="21455" actId="1035"/>
          <ac:spMkLst>
            <pc:docMk/>
            <pc:sldMk cId="139793571" sldId="296"/>
            <ac:spMk id="16" creationId="{D731C356-BEDD-81ED-E1B8-4C152F03FF24}"/>
          </ac:spMkLst>
        </pc:spChg>
        <pc:spChg chg="add mod">
          <ac:chgData name="Nino Philip Ramones" userId="1068934f-e3b4-4e88-ba23-4cb57230c594" providerId="ADAL" clId="{CE1A2483-E38C-48E5-BC81-7BCC41BEAE8B}" dt="2023-03-26T07:47:02.382" v="21884" actId="1036"/>
          <ac:spMkLst>
            <pc:docMk/>
            <pc:sldMk cId="139793571" sldId="296"/>
            <ac:spMk id="17" creationId="{8CCE19BF-04F5-5F2D-6AD4-2BA749FFDAE0}"/>
          </ac:spMkLst>
        </pc:spChg>
        <pc:spChg chg="mod">
          <ac:chgData name="Nino Philip Ramones" userId="1068934f-e3b4-4e88-ba23-4cb57230c594" providerId="ADAL" clId="{CE1A2483-E38C-48E5-BC81-7BCC41BEAE8B}" dt="2023-03-26T07:45:51.602" v="21871"/>
          <ac:spMkLst>
            <pc:docMk/>
            <pc:sldMk cId="139793571" sldId="296"/>
            <ac:spMk id="20" creationId="{11839F73-AC73-C760-B8B2-5D93B946C2CC}"/>
          </ac:spMkLst>
        </pc:spChg>
        <pc:spChg chg="mod">
          <ac:chgData name="Nino Philip Ramones" userId="1068934f-e3b4-4e88-ba23-4cb57230c594" providerId="ADAL" clId="{CE1A2483-E38C-48E5-BC81-7BCC41BEAE8B}" dt="2023-03-26T07:45:51.602" v="21871"/>
          <ac:spMkLst>
            <pc:docMk/>
            <pc:sldMk cId="139793571" sldId="296"/>
            <ac:spMk id="21" creationId="{388E3375-2F27-BAD7-226B-ED1DE347FE4E}"/>
          </ac:spMkLst>
        </pc:spChg>
        <pc:spChg chg="mod">
          <ac:chgData name="Nino Philip Ramones" userId="1068934f-e3b4-4e88-ba23-4cb57230c594" providerId="ADAL" clId="{CE1A2483-E38C-48E5-BC81-7BCC41BEAE8B}" dt="2023-03-26T07:45:51.602" v="21871"/>
          <ac:spMkLst>
            <pc:docMk/>
            <pc:sldMk cId="139793571" sldId="296"/>
            <ac:spMk id="22" creationId="{0581C36B-4646-3F73-C326-2CF9239F9A37}"/>
          </ac:spMkLst>
        </pc:spChg>
        <pc:spChg chg="mod">
          <ac:chgData name="Nino Philip Ramones" userId="1068934f-e3b4-4e88-ba23-4cb57230c594" providerId="ADAL" clId="{CE1A2483-E38C-48E5-BC81-7BCC41BEAE8B}" dt="2023-03-26T07:45:51.602" v="21871"/>
          <ac:spMkLst>
            <pc:docMk/>
            <pc:sldMk cId="139793571" sldId="296"/>
            <ac:spMk id="27" creationId="{EBD7BDAA-7B82-6F9C-77D0-D57B0303301F}"/>
          </ac:spMkLst>
        </pc:spChg>
        <pc:spChg chg="add mod">
          <ac:chgData name="Nino Philip Ramones" userId="1068934f-e3b4-4e88-ba23-4cb57230c594" providerId="ADAL" clId="{CE1A2483-E38C-48E5-BC81-7BCC41BEAE8B}" dt="2023-03-26T07:49:23.660" v="21924" actId="1036"/>
          <ac:spMkLst>
            <pc:docMk/>
            <pc:sldMk cId="139793571" sldId="296"/>
            <ac:spMk id="28" creationId="{C6032C7F-1A53-D752-42C9-4DED807FD8EE}"/>
          </ac:spMkLst>
        </pc:spChg>
        <pc:spChg chg="add mod">
          <ac:chgData name="Nino Philip Ramones" userId="1068934f-e3b4-4e88-ba23-4cb57230c594" providerId="ADAL" clId="{CE1A2483-E38C-48E5-BC81-7BCC41BEAE8B}" dt="2023-03-26T07:49:07.728" v="21920" actId="1035"/>
          <ac:spMkLst>
            <pc:docMk/>
            <pc:sldMk cId="139793571" sldId="296"/>
            <ac:spMk id="29" creationId="{A88435B6-2402-09CF-460D-282C56BAD82B}"/>
          </ac:spMkLst>
        </pc:spChg>
        <pc:grpChg chg="add mod">
          <ac:chgData name="Nino Philip Ramones" userId="1068934f-e3b4-4e88-ba23-4cb57230c594" providerId="ADAL" clId="{CE1A2483-E38C-48E5-BC81-7BCC41BEAE8B}" dt="2023-03-26T07:47:24.024" v="21889" actId="14100"/>
          <ac:grpSpMkLst>
            <pc:docMk/>
            <pc:sldMk cId="139793571" sldId="296"/>
            <ac:grpSpMk id="18" creationId="{72266120-0476-C00E-B5B0-A2113253B90C}"/>
          </ac:grpSpMkLst>
        </pc:grpChg>
        <pc:grpChg chg="del">
          <ac:chgData name="Nino Philip Ramones" userId="1068934f-e3b4-4e88-ba23-4cb57230c594" providerId="ADAL" clId="{CE1A2483-E38C-48E5-BC81-7BCC41BEAE8B}" dt="2023-03-26T07:33:21.211" v="21324" actId="478"/>
          <ac:grpSpMkLst>
            <pc:docMk/>
            <pc:sldMk cId="139793571" sldId="296"/>
            <ac:grpSpMk id="19" creationId="{64A0DF12-0C2F-18B0-1A91-BFEA414AF42C}"/>
          </ac:grpSpMkLst>
        </pc:grpChg>
        <pc:picChg chg="add mod">
          <ac:chgData name="Nino Philip Ramones" userId="1068934f-e3b4-4e88-ba23-4cb57230c594" providerId="ADAL" clId="{CE1A2483-E38C-48E5-BC81-7BCC41BEAE8B}" dt="2023-03-26T07:48:19.009" v="21896" actId="1076"/>
          <ac:picMkLst>
            <pc:docMk/>
            <pc:sldMk cId="139793571" sldId="296"/>
            <ac:picMk id="5" creationId="{5533BC3B-7AAE-6FA0-47FE-C7341C5AD242}"/>
          </ac:picMkLst>
        </pc:picChg>
        <pc:picChg chg="add mod">
          <ac:chgData name="Nino Philip Ramones" userId="1068934f-e3b4-4e88-ba23-4cb57230c594" providerId="ADAL" clId="{CE1A2483-E38C-48E5-BC81-7BCC41BEAE8B}" dt="2023-03-26T07:49:23.660" v="21924" actId="1036"/>
          <ac:picMkLst>
            <pc:docMk/>
            <pc:sldMk cId="139793571" sldId="296"/>
            <ac:picMk id="10" creationId="{AEF9EB2A-85A4-B7C6-A940-4CE8DD08674F}"/>
          </ac:picMkLst>
        </pc:picChg>
        <pc:picChg chg="add mod">
          <ac:chgData name="Nino Philip Ramones" userId="1068934f-e3b4-4e88-ba23-4cb57230c594" providerId="ADAL" clId="{CE1A2483-E38C-48E5-BC81-7BCC41BEAE8B}" dt="2023-03-26T07:48:08.219" v="21893" actId="1076"/>
          <ac:picMkLst>
            <pc:docMk/>
            <pc:sldMk cId="139793571" sldId="296"/>
            <ac:picMk id="11" creationId="{E9B420AF-5BE7-011B-A726-FC48989E11C3}"/>
          </ac:picMkLst>
        </pc:picChg>
        <pc:picChg chg="add mod">
          <ac:chgData name="Nino Philip Ramones" userId="1068934f-e3b4-4e88-ba23-4cb57230c594" providerId="ADAL" clId="{CE1A2483-E38C-48E5-BC81-7BCC41BEAE8B}" dt="2023-03-26T07:46:30.130" v="21878" actId="1037"/>
          <ac:picMkLst>
            <pc:docMk/>
            <pc:sldMk cId="139793571" sldId="296"/>
            <ac:picMk id="6146" creationId="{F1798468-537B-D812-EE75-B8289A192B7F}"/>
          </ac:picMkLst>
        </pc:picChg>
      </pc:sldChg>
      <pc:sldChg chg="addSp delSp modSp add mod ord">
        <pc:chgData name="Nino Philip Ramones" userId="1068934f-e3b4-4e88-ba23-4cb57230c594" providerId="ADAL" clId="{CE1A2483-E38C-48E5-BC81-7BCC41BEAE8B}" dt="2023-03-26T08:33:12.116" v="23901" actId="14100"/>
        <pc:sldMkLst>
          <pc:docMk/>
          <pc:sldMk cId="3948325816" sldId="297"/>
        </pc:sldMkLst>
        <pc:spChg chg="mod">
          <ac:chgData name="Nino Philip Ramones" userId="1068934f-e3b4-4e88-ba23-4cb57230c594" providerId="ADAL" clId="{CE1A2483-E38C-48E5-BC81-7BCC41BEAE8B}" dt="2023-03-26T08:22:59.921" v="23103" actId="20577"/>
          <ac:spMkLst>
            <pc:docMk/>
            <pc:sldMk cId="3948325816" sldId="297"/>
            <ac:spMk id="2" creationId="{05373617-D585-BAF0-0B5B-D2CF324A4D6B}"/>
          </ac:spMkLst>
        </pc:spChg>
        <pc:spChg chg="mod">
          <ac:chgData name="Nino Philip Ramones" userId="1068934f-e3b4-4e88-ba23-4cb57230c594" providerId="ADAL" clId="{CE1A2483-E38C-48E5-BC81-7BCC41BEAE8B}" dt="2023-03-26T08:23:08.910" v="23105" actId="14100"/>
          <ac:spMkLst>
            <pc:docMk/>
            <pc:sldMk cId="3948325816" sldId="297"/>
            <ac:spMk id="6" creationId="{1C139C71-43D8-DA15-F46A-8598CDF1F78A}"/>
          </ac:spMkLst>
        </pc:spChg>
        <pc:spChg chg="mod">
          <ac:chgData name="Nino Philip Ramones" userId="1068934f-e3b4-4e88-ba23-4cb57230c594" providerId="ADAL" clId="{CE1A2483-E38C-48E5-BC81-7BCC41BEAE8B}" dt="2023-03-26T08:25:39.407" v="23196" actId="1036"/>
          <ac:spMkLst>
            <pc:docMk/>
            <pc:sldMk cId="3948325816" sldId="297"/>
            <ac:spMk id="8" creationId="{39088E25-DA30-5952-1F56-05AF9F5E2157}"/>
          </ac:spMkLst>
        </pc:spChg>
        <pc:spChg chg="mod">
          <ac:chgData name="Nino Philip Ramones" userId="1068934f-e3b4-4e88-ba23-4cb57230c594" providerId="ADAL" clId="{CE1A2483-E38C-48E5-BC81-7BCC41BEAE8B}" dt="2023-03-26T08:25:01.804" v="23192" actId="1076"/>
          <ac:spMkLst>
            <pc:docMk/>
            <pc:sldMk cId="3948325816" sldId="297"/>
            <ac:spMk id="12" creationId="{A03D9DDB-0911-CCC6-289E-FE03CE9C7E57}"/>
          </ac:spMkLst>
        </pc:spChg>
        <pc:spChg chg="add del mod">
          <ac:chgData name="Nino Philip Ramones" userId="1068934f-e3b4-4e88-ba23-4cb57230c594" providerId="ADAL" clId="{CE1A2483-E38C-48E5-BC81-7BCC41BEAE8B}" dt="2023-03-26T08:20:48.356" v="23043" actId="478"/>
          <ac:spMkLst>
            <pc:docMk/>
            <pc:sldMk cId="3948325816" sldId="297"/>
            <ac:spMk id="13" creationId="{50E2FF40-A7DC-AB1F-23B9-54CA8137EEFF}"/>
          </ac:spMkLst>
        </pc:spChg>
        <pc:spChg chg="mod">
          <ac:chgData name="Nino Philip Ramones" userId="1068934f-e3b4-4e88-ba23-4cb57230c594" providerId="ADAL" clId="{CE1A2483-E38C-48E5-BC81-7BCC41BEAE8B}" dt="2023-03-26T08:25:18.239" v="23193"/>
          <ac:spMkLst>
            <pc:docMk/>
            <pc:sldMk cId="3948325816" sldId="297"/>
            <ac:spMk id="16" creationId="{B6259BF4-B02A-3530-2266-64137DF9EC5C}"/>
          </ac:spMkLst>
        </pc:spChg>
        <pc:spChg chg="mod">
          <ac:chgData name="Nino Philip Ramones" userId="1068934f-e3b4-4e88-ba23-4cb57230c594" providerId="ADAL" clId="{CE1A2483-E38C-48E5-BC81-7BCC41BEAE8B}" dt="2023-03-26T08:25:18.239" v="23193"/>
          <ac:spMkLst>
            <pc:docMk/>
            <pc:sldMk cId="3948325816" sldId="297"/>
            <ac:spMk id="17" creationId="{1C386029-D762-A1EC-4B30-FCC33AE7EA21}"/>
          </ac:spMkLst>
        </pc:spChg>
        <pc:spChg chg="mod">
          <ac:chgData name="Nino Philip Ramones" userId="1068934f-e3b4-4e88-ba23-4cb57230c594" providerId="ADAL" clId="{CE1A2483-E38C-48E5-BC81-7BCC41BEAE8B}" dt="2023-03-26T08:25:18.239" v="23193"/>
          <ac:spMkLst>
            <pc:docMk/>
            <pc:sldMk cId="3948325816" sldId="297"/>
            <ac:spMk id="18" creationId="{E1ED8F0E-E6B9-52DE-E82F-44247D6A2E26}"/>
          </ac:spMkLst>
        </pc:spChg>
        <pc:spChg chg="mod">
          <ac:chgData name="Nino Philip Ramones" userId="1068934f-e3b4-4e88-ba23-4cb57230c594" providerId="ADAL" clId="{CE1A2483-E38C-48E5-BC81-7BCC41BEAE8B}" dt="2023-03-26T08:25:18.239" v="23193"/>
          <ac:spMkLst>
            <pc:docMk/>
            <pc:sldMk cId="3948325816" sldId="297"/>
            <ac:spMk id="19" creationId="{5A1EEC8E-1C46-4C79-397A-948656F702E5}"/>
          </ac:spMkLst>
        </pc:spChg>
        <pc:grpChg chg="add mod">
          <ac:chgData name="Nino Philip Ramones" userId="1068934f-e3b4-4e88-ba23-4cb57230c594" providerId="ADAL" clId="{CE1A2483-E38C-48E5-BC81-7BCC41BEAE8B}" dt="2023-03-26T08:23:14.111" v="23108" actId="1036"/>
          <ac:grpSpMkLst>
            <pc:docMk/>
            <pc:sldMk cId="3948325816" sldId="297"/>
            <ac:grpSpMk id="14" creationId="{7A11D06A-C145-1D23-A0D7-F396C09102F6}"/>
          </ac:grpSpMkLst>
        </pc:grpChg>
        <pc:grpChg chg="add mod">
          <ac:chgData name="Nino Philip Ramones" userId="1068934f-e3b4-4e88-ba23-4cb57230c594" providerId="ADAL" clId="{CE1A2483-E38C-48E5-BC81-7BCC41BEAE8B}" dt="2023-03-26T08:33:12.116" v="23901" actId="14100"/>
          <ac:grpSpMkLst>
            <pc:docMk/>
            <pc:sldMk cId="3948325816" sldId="297"/>
            <ac:grpSpMk id="15" creationId="{9DDD53A5-8FE2-12A9-B4C6-439D40C22FB2}"/>
          </ac:grpSpMkLst>
        </pc:grpChg>
        <pc:picChg chg="add mod modCrop">
          <ac:chgData name="Nino Philip Ramones" userId="1068934f-e3b4-4e88-ba23-4cb57230c594" providerId="ADAL" clId="{CE1A2483-E38C-48E5-BC81-7BCC41BEAE8B}" dt="2023-03-26T08:22:41.150" v="23086" actId="164"/>
          <ac:picMkLst>
            <pc:docMk/>
            <pc:sldMk cId="3948325816" sldId="297"/>
            <ac:picMk id="4" creationId="{79485BE0-1901-8EDC-6BAD-2F5F6B49EAC4}"/>
          </ac:picMkLst>
        </pc:picChg>
        <pc:picChg chg="del">
          <ac:chgData name="Nino Philip Ramones" userId="1068934f-e3b4-4e88-ba23-4cb57230c594" providerId="ADAL" clId="{CE1A2483-E38C-48E5-BC81-7BCC41BEAE8B}" dt="2023-03-26T08:08:36.129" v="22320" actId="478"/>
          <ac:picMkLst>
            <pc:docMk/>
            <pc:sldMk cId="3948325816" sldId="297"/>
            <ac:picMk id="5" creationId="{9C4CA27C-CA0F-BC98-6B23-53246FF191BB}"/>
          </ac:picMkLst>
        </pc:picChg>
        <pc:picChg chg="add mod ord modCrop">
          <ac:chgData name="Nino Philip Ramones" userId="1068934f-e3b4-4e88-ba23-4cb57230c594" providerId="ADAL" clId="{CE1A2483-E38C-48E5-BC81-7BCC41BEAE8B}" dt="2023-03-26T08:22:41.150" v="23086" actId="164"/>
          <ac:picMkLst>
            <pc:docMk/>
            <pc:sldMk cId="3948325816" sldId="297"/>
            <ac:picMk id="9" creationId="{38B38206-7B1B-44ED-E79F-C516BE1F6AFB}"/>
          </ac:picMkLst>
        </pc:picChg>
        <pc:picChg chg="add mod ord modCrop">
          <ac:chgData name="Nino Philip Ramones" userId="1068934f-e3b4-4e88-ba23-4cb57230c594" providerId="ADAL" clId="{CE1A2483-E38C-48E5-BC81-7BCC41BEAE8B}" dt="2023-03-26T08:22:41.150" v="23086" actId="164"/>
          <ac:picMkLst>
            <pc:docMk/>
            <pc:sldMk cId="3948325816" sldId="297"/>
            <ac:picMk id="11" creationId="{E6F79B48-748D-36C0-156F-B0F9D1FA53BA}"/>
          </ac:picMkLst>
        </pc:picChg>
        <pc:picChg chg="del mod">
          <ac:chgData name="Nino Philip Ramones" userId="1068934f-e3b4-4e88-ba23-4cb57230c594" providerId="ADAL" clId="{CE1A2483-E38C-48E5-BC81-7BCC41BEAE8B}" dt="2023-03-26T08:05:16.260" v="22006" actId="478"/>
          <ac:picMkLst>
            <pc:docMk/>
            <pc:sldMk cId="3948325816" sldId="297"/>
            <ac:picMk id="4098" creationId="{FBFF0E94-ABA5-0C9F-52A2-3D9BC0E52694}"/>
          </ac:picMkLst>
        </pc:picChg>
        <pc:picChg chg="add mod">
          <ac:chgData name="Nino Philip Ramones" userId="1068934f-e3b4-4e88-ba23-4cb57230c594" providerId="ADAL" clId="{CE1A2483-E38C-48E5-BC81-7BCC41BEAE8B}" dt="2023-03-26T08:14:23.666" v="22405" actId="465"/>
          <ac:picMkLst>
            <pc:docMk/>
            <pc:sldMk cId="3948325816" sldId="297"/>
            <ac:picMk id="7170" creationId="{EE2BF269-F20E-28D8-907D-13517B003917}"/>
          </ac:picMkLst>
        </pc:picChg>
      </pc:sldChg>
      <pc:sldChg chg="addSp delSp modSp add mod">
        <pc:chgData name="Nino Philip Ramones" userId="1068934f-e3b4-4e88-ba23-4cb57230c594" providerId="ADAL" clId="{CE1A2483-E38C-48E5-BC81-7BCC41BEAE8B}" dt="2023-03-26T09:21:56.961" v="28127" actId="2711"/>
        <pc:sldMkLst>
          <pc:docMk/>
          <pc:sldMk cId="3617745255" sldId="298"/>
        </pc:sldMkLst>
        <pc:spChg chg="add mod">
          <ac:chgData name="Nino Philip Ramones" userId="1068934f-e3b4-4e88-ba23-4cb57230c594" providerId="ADAL" clId="{CE1A2483-E38C-48E5-BC81-7BCC41BEAE8B}" dt="2023-03-26T08:29:38.251" v="23797" actId="20577"/>
          <ac:spMkLst>
            <pc:docMk/>
            <pc:sldMk cId="3617745255" sldId="298"/>
            <ac:spMk id="3" creationId="{A52D5C48-96BF-D359-55C6-4066F38E06DE}"/>
          </ac:spMkLst>
        </pc:spChg>
        <pc:spChg chg="mod">
          <ac:chgData name="Nino Philip Ramones" userId="1068934f-e3b4-4e88-ba23-4cb57230c594" providerId="ADAL" clId="{CE1A2483-E38C-48E5-BC81-7BCC41BEAE8B}" dt="2023-03-26T08:38:03.437" v="24574" actId="2711"/>
          <ac:spMkLst>
            <pc:docMk/>
            <pc:sldMk cId="3617745255" sldId="298"/>
            <ac:spMk id="6" creationId="{1C139C71-43D8-DA15-F46A-8598CDF1F78A}"/>
          </ac:spMkLst>
        </pc:spChg>
        <pc:spChg chg="del">
          <ac:chgData name="Nino Philip Ramones" userId="1068934f-e3b4-4e88-ba23-4cb57230c594" providerId="ADAL" clId="{CE1A2483-E38C-48E5-BC81-7BCC41BEAE8B}" dt="2023-03-26T08:26:15.400" v="23199" actId="478"/>
          <ac:spMkLst>
            <pc:docMk/>
            <pc:sldMk cId="3617745255" sldId="298"/>
            <ac:spMk id="8" creationId="{39088E25-DA30-5952-1F56-05AF9F5E2157}"/>
          </ac:spMkLst>
        </pc:spChg>
        <pc:spChg chg="add mod">
          <ac:chgData name="Nino Philip Ramones" userId="1068934f-e3b4-4e88-ba23-4cb57230c594" providerId="ADAL" clId="{CE1A2483-E38C-48E5-BC81-7BCC41BEAE8B}" dt="2023-03-26T09:21:56.961" v="28127" actId="2711"/>
          <ac:spMkLst>
            <pc:docMk/>
            <pc:sldMk cId="3617745255" sldId="298"/>
            <ac:spMk id="10" creationId="{5E627872-F5F6-2FC3-56BA-A2B8784E1E6B}"/>
          </ac:spMkLst>
        </pc:spChg>
        <pc:spChg chg="mod topLvl">
          <ac:chgData name="Nino Philip Ramones" userId="1068934f-e3b4-4e88-ba23-4cb57230c594" providerId="ADAL" clId="{CE1A2483-E38C-48E5-BC81-7BCC41BEAE8B}" dt="2023-03-26T08:47:08.840" v="24972" actId="164"/>
          <ac:spMkLst>
            <pc:docMk/>
            <pc:sldMk cId="3617745255" sldId="298"/>
            <ac:spMk id="12" creationId="{A03D9DDB-0911-CCC6-289E-FE03CE9C7E57}"/>
          </ac:spMkLst>
        </pc:spChg>
        <pc:grpChg chg="add mod">
          <ac:chgData name="Nino Philip Ramones" userId="1068934f-e3b4-4e88-ba23-4cb57230c594" providerId="ADAL" clId="{CE1A2483-E38C-48E5-BC81-7BCC41BEAE8B}" dt="2023-03-26T08:47:10.016" v="24973" actId="1035"/>
          <ac:grpSpMkLst>
            <pc:docMk/>
            <pc:sldMk cId="3617745255" sldId="298"/>
            <ac:grpSpMk id="13" creationId="{D8ABF726-798A-6193-7AF7-459A5F638F2B}"/>
          </ac:grpSpMkLst>
        </pc:grpChg>
        <pc:grpChg chg="add del">
          <ac:chgData name="Nino Philip Ramones" userId="1068934f-e3b4-4e88-ba23-4cb57230c594" providerId="ADAL" clId="{CE1A2483-E38C-48E5-BC81-7BCC41BEAE8B}" dt="2023-03-26T08:26:24.473" v="23202" actId="478"/>
          <ac:grpSpMkLst>
            <pc:docMk/>
            <pc:sldMk cId="3617745255" sldId="298"/>
            <ac:grpSpMk id="14" creationId="{7A11D06A-C145-1D23-A0D7-F396C09102F6}"/>
          </ac:grpSpMkLst>
        </pc:grpChg>
        <pc:grpChg chg="del">
          <ac:chgData name="Nino Philip Ramones" userId="1068934f-e3b4-4e88-ba23-4cb57230c594" providerId="ADAL" clId="{CE1A2483-E38C-48E5-BC81-7BCC41BEAE8B}" dt="2023-03-26T08:26:11.028" v="23198" actId="478"/>
          <ac:grpSpMkLst>
            <pc:docMk/>
            <pc:sldMk cId="3617745255" sldId="298"/>
            <ac:grpSpMk id="15" creationId="{9DDD53A5-8FE2-12A9-B4C6-439D40C22FB2}"/>
          </ac:grpSpMkLst>
        </pc:grpChg>
        <pc:picChg chg="del">
          <ac:chgData name="Nino Philip Ramones" userId="1068934f-e3b4-4e88-ba23-4cb57230c594" providerId="ADAL" clId="{CE1A2483-E38C-48E5-BC81-7BCC41BEAE8B}" dt="2023-03-26T08:26:24.473" v="23202" actId="478"/>
          <ac:picMkLst>
            <pc:docMk/>
            <pc:sldMk cId="3617745255" sldId="298"/>
            <ac:picMk id="4" creationId="{79485BE0-1901-8EDC-6BAD-2F5F6B49EAC4}"/>
          </ac:picMkLst>
        </pc:picChg>
        <pc:picChg chg="add mod modCrop">
          <ac:chgData name="Nino Philip Ramones" userId="1068934f-e3b4-4e88-ba23-4cb57230c594" providerId="ADAL" clId="{CE1A2483-E38C-48E5-BC81-7BCC41BEAE8B}" dt="2023-03-26T08:47:08.840" v="24972" actId="164"/>
          <ac:picMkLst>
            <pc:docMk/>
            <pc:sldMk cId="3617745255" sldId="298"/>
            <ac:picMk id="7" creationId="{2AEDF41D-0816-C4BA-654A-AF86A271BFE4}"/>
          </ac:picMkLst>
        </pc:picChg>
        <pc:picChg chg="del">
          <ac:chgData name="Nino Philip Ramones" userId="1068934f-e3b4-4e88-ba23-4cb57230c594" providerId="ADAL" clId="{CE1A2483-E38C-48E5-BC81-7BCC41BEAE8B}" dt="2023-03-26T08:26:24.473" v="23202" actId="478"/>
          <ac:picMkLst>
            <pc:docMk/>
            <pc:sldMk cId="3617745255" sldId="298"/>
            <ac:picMk id="9" creationId="{38B38206-7B1B-44ED-E79F-C516BE1F6AFB}"/>
          </ac:picMkLst>
        </pc:picChg>
        <pc:picChg chg="del topLvl">
          <ac:chgData name="Nino Philip Ramones" userId="1068934f-e3b4-4e88-ba23-4cb57230c594" providerId="ADAL" clId="{CE1A2483-E38C-48E5-BC81-7BCC41BEAE8B}" dt="2023-03-26T08:26:24.473" v="23202" actId="478"/>
          <ac:picMkLst>
            <pc:docMk/>
            <pc:sldMk cId="3617745255" sldId="298"/>
            <ac:picMk id="11" creationId="{E6F79B48-748D-36C0-156F-B0F9D1FA53BA}"/>
          </ac:picMkLst>
        </pc:picChg>
        <pc:picChg chg="del">
          <ac:chgData name="Nino Philip Ramones" userId="1068934f-e3b4-4e88-ba23-4cb57230c594" providerId="ADAL" clId="{CE1A2483-E38C-48E5-BC81-7BCC41BEAE8B}" dt="2023-03-26T08:26:15.400" v="23199" actId="478"/>
          <ac:picMkLst>
            <pc:docMk/>
            <pc:sldMk cId="3617745255" sldId="298"/>
            <ac:picMk id="7170" creationId="{EE2BF269-F20E-28D8-907D-13517B003917}"/>
          </ac:picMkLst>
        </pc:picChg>
      </pc:sldChg>
      <pc:sldChg chg="addSp delSp modSp add mod">
        <pc:chgData name="Nino Philip Ramones" userId="1068934f-e3b4-4e88-ba23-4cb57230c594" providerId="ADAL" clId="{CE1A2483-E38C-48E5-BC81-7BCC41BEAE8B}" dt="2023-03-26T08:46:07.778" v="24969" actId="1035"/>
        <pc:sldMkLst>
          <pc:docMk/>
          <pc:sldMk cId="3399729785" sldId="299"/>
        </pc:sldMkLst>
        <pc:spChg chg="del">
          <ac:chgData name="Nino Philip Ramones" userId="1068934f-e3b4-4e88-ba23-4cb57230c594" providerId="ADAL" clId="{CE1A2483-E38C-48E5-BC81-7BCC41BEAE8B}" dt="2023-03-26T08:40:51.176" v="24607" actId="478"/>
          <ac:spMkLst>
            <pc:docMk/>
            <pc:sldMk cId="3399729785" sldId="299"/>
            <ac:spMk id="3" creationId="{A52D5C48-96BF-D359-55C6-4066F38E06DE}"/>
          </ac:spMkLst>
        </pc:spChg>
        <pc:spChg chg="mod">
          <ac:chgData name="Nino Philip Ramones" userId="1068934f-e3b4-4e88-ba23-4cb57230c594" providerId="ADAL" clId="{CE1A2483-E38C-48E5-BC81-7BCC41BEAE8B}" dt="2023-03-26T08:46:07.778" v="24969" actId="1035"/>
          <ac:spMkLst>
            <pc:docMk/>
            <pc:sldMk cId="3399729785" sldId="299"/>
            <ac:spMk id="6" creationId="{1C139C71-43D8-DA15-F46A-8598CDF1F78A}"/>
          </ac:spMkLst>
        </pc:spChg>
        <pc:spChg chg="del">
          <ac:chgData name="Nino Philip Ramones" userId="1068934f-e3b4-4e88-ba23-4cb57230c594" providerId="ADAL" clId="{CE1A2483-E38C-48E5-BC81-7BCC41BEAE8B}" dt="2023-03-26T08:40:48.705" v="24606" actId="478"/>
          <ac:spMkLst>
            <pc:docMk/>
            <pc:sldMk cId="3399729785" sldId="299"/>
            <ac:spMk id="10" creationId="{5E627872-F5F6-2FC3-56BA-A2B8784E1E6B}"/>
          </ac:spMkLst>
        </pc:spChg>
        <pc:spChg chg="mod">
          <ac:chgData name="Nino Philip Ramones" userId="1068934f-e3b4-4e88-ba23-4cb57230c594" providerId="ADAL" clId="{CE1A2483-E38C-48E5-BC81-7BCC41BEAE8B}" dt="2023-03-26T08:45:54.100" v="24964" actId="1036"/>
          <ac:spMkLst>
            <pc:docMk/>
            <pc:sldMk cId="3399729785" sldId="299"/>
            <ac:spMk id="12" creationId="{A03D9DDB-0911-CCC6-289E-FE03CE9C7E57}"/>
          </ac:spMkLst>
        </pc:spChg>
        <pc:grpChg chg="add mod">
          <ac:chgData name="Nino Philip Ramones" userId="1068934f-e3b4-4e88-ba23-4cb57230c594" providerId="ADAL" clId="{CE1A2483-E38C-48E5-BC81-7BCC41BEAE8B}" dt="2023-03-26T08:45:50.049" v="24960" actId="1036"/>
          <ac:grpSpMkLst>
            <pc:docMk/>
            <pc:sldMk cId="3399729785" sldId="299"/>
            <ac:grpSpMk id="11" creationId="{5D1DEC89-73AE-7EF4-9259-318FAC116808}"/>
          </ac:grpSpMkLst>
        </pc:grpChg>
        <pc:picChg chg="add mod modCrop">
          <ac:chgData name="Nino Philip Ramones" userId="1068934f-e3b4-4e88-ba23-4cb57230c594" providerId="ADAL" clId="{CE1A2483-E38C-48E5-BC81-7BCC41BEAE8B}" dt="2023-03-26T08:42:51.495" v="24634" actId="164"/>
          <ac:picMkLst>
            <pc:docMk/>
            <pc:sldMk cId="3399729785" sldId="299"/>
            <ac:picMk id="5" creationId="{E62166C1-DB8A-DF32-F97A-6781C643CB7F}"/>
          </ac:picMkLst>
        </pc:picChg>
        <pc:picChg chg="del">
          <ac:chgData name="Nino Philip Ramones" userId="1068934f-e3b4-4e88-ba23-4cb57230c594" providerId="ADAL" clId="{CE1A2483-E38C-48E5-BC81-7BCC41BEAE8B}" dt="2023-03-26T08:40:46.584" v="24605" actId="478"/>
          <ac:picMkLst>
            <pc:docMk/>
            <pc:sldMk cId="3399729785" sldId="299"/>
            <ac:picMk id="7" creationId="{2AEDF41D-0816-C4BA-654A-AF86A271BFE4}"/>
          </ac:picMkLst>
        </pc:picChg>
        <pc:picChg chg="add mod modCrop">
          <ac:chgData name="Nino Philip Ramones" userId="1068934f-e3b4-4e88-ba23-4cb57230c594" providerId="ADAL" clId="{CE1A2483-E38C-48E5-BC81-7BCC41BEAE8B}" dt="2023-03-26T08:42:51.495" v="24634" actId="164"/>
          <ac:picMkLst>
            <pc:docMk/>
            <pc:sldMk cId="3399729785" sldId="299"/>
            <ac:picMk id="9" creationId="{2F8C4264-446C-2F88-F42C-E3AF502FE382}"/>
          </ac:picMkLst>
        </pc:picChg>
      </pc:sldChg>
    </pc:docChg>
  </pc:docChgLst>
  <pc:docChgLst>
    <pc:chgData name="Nino Philip Ramones" userId="1068934f-e3b4-4e88-ba23-4cb57230c594" providerId="ADAL" clId="{37D3261E-A401-4E51-B61E-CF3C0BDC0509}"/>
    <pc:docChg chg="undo redo custSel addSld delSld modSld sldOrd">
      <pc:chgData name="Nino Philip Ramones" userId="1068934f-e3b4-4e88-ba23-4cb57230c594" providerId="ADAL" clId="{37D3261E-A401-4E51-B61E-CF3C0BDC0509}" dt="2023-10-23T11:34:34.701" v="10708" actId="20577"/>
      <pc:docMkLst>
        <pc:docMk/>
      </pc:docMkLst>
      <pc:sldChg chg="modSp mod">
        <pc:chgData name="Nino Philip Ramones" userId="1068934f-e3b4-4e88-ba23-4cb57230c594" providerId="ADAL" clId="{37D3261E-A401-4E51-B61E-CF3C0BDC0509}" dt="2023-10-23T04:48:04.383" v="90" actId="20577"/>
        <pc:sldMkLst>
          <pc:docMk/>
          <pc:sldMk cId="2902220017" sldId="260"/>
        </pc:sldMkLst>
        <pc:spChg chg="mod">
          <ac:chgData name="Nino Philip Ramones" userId="1068934f-e3b4-4e88-ba23-4cb57230c594" providerId="ADAL" clId="{37D3261E-A401-4E51-B61E-CF3C0BDC0509}" dt="2023-10-23T04:48:04.383" v="90" actId="20577"/>
          <ac:spMkLst>
            <pc:docMk/>
            <pc:sldMk cId="2902220017" sldId="260"/>
            <ac:spMk id="8" creationId="{E55C9784-2997-4509-E882-733A19888A3E}"/>
          </ac:spMkLst>
        </pc:spChg>
        <pc:spChg chg="mod">
          <ac:chgData name="Nino Philip Ramones" userId="1068934f-e3b4-4e88-ba23-4cb57230c594" providerId="ADAL" clId="{37D3261E-A401-4E51-B61E-CF3C0BDC0509}" dt="2023-10-23T04:47:52.022" v="66" actId="1035"/>
          <ac:spMkLst>
            <pc:docMk/>
            <pc:sldMk cId="2902220017" sldId="260"/>
            <ac:spMk id="14" creationId="{86CD694D-7914-A6C9-97B8-2823F7984CDE}"/>
          </ac:spMkLst>
        </pc:spChg>
      </pc:sldChg>
      <pc:sldChg chg="modSp mod">
        <pc:chgData name="Nino Philip Ramones" userId="1068934f-e3b4-4e88-ba23-4cb57230c594" providerId="ADAL" clId="{37D3261E-A401-4E51-B61E-CF3C0BDC0509}" dt="2023-10-23T11:34:34.701" v="10708" actId="20577"/>
        <pc:sldMkLst>
          <pc:docMk/>
          <pc:sldMk cId="4215421811" sldId="261"/>
        </pc:sldMkLst>
        <pc:spChg chg="mod">
          <ac:chgData name="Nino Philip Ramones" userId="1068934f-e3b4-4e88-ba23-4cb57230c594" providerId="ADAL" clId="{37D3261E-A401-4E51-B61E-CF3C0BDC0509}" dt="2023-10-23T04:48:31.216" v="155" actId="1037"/>
          <ac:spMkLst>
            <pc:docMk/>
            <pc:sldMk cId="4215421811" sldId="261"/>
            <ac:spMk id="5" creationId="{BC141F5B-906B-6265-DA38-F7E04A6C72A8}"/>
          </ac:spMkLst>
        </pc:spChg>
        <pc:spChg chg="mod">
          <ac:chgData name="Nino Philip Ramones" userId="1068934f-e3b4-4e88-ba23-4cb57230c594" providerId="ADAL" clId="{37D3261E-A401-4E51-B61E-CF3C0BDC0509}" dt="2023-10-23T05:07:39.363" v="474" actId="20577"/>
          <ac:spMkLst>
            <pc:docMk/>
            <pc:sldMk cId="4215421811" sldId="261"/>
            <ac:spMk id="6" creationId="{1C139C71-43D8-DA15-F46A-8598CDF1F78A}"/>
          </ac:spMkLst>
        </pc:spChg>
        <pc:spChg chg="mod">
          <ac:chgData name="Nino Philip Ramones" userId="1068934f-e3b4-4e88-ba23-4cb57230c594" providerId="ADAL" clId="{37D3261E-A401-4E51-B61E-CF3C0BDC0509}" dt="2023-10-23T05:16:05.686" v="1246" actId="20577"/>
          <ac:spMkLst>
            <pc:docMk/>
            <pc:sldMk cId="4215421811" sldId="261"/>
            <ac:spMk id="7" creationId="{CB143D5A-4C51-CC45-02B5-43383CAA5C50}"/>
          </ac:spMkLst>
        </pc:spChg>
        <pc:spChg chg="mod">
          <ac:chgData name="Nino Philip Ramones" userId="1068934f-e3b4-4e88-ba23-4cb57230c594" providerId="ADAL" clId="{37D3261E-A401-4E51-B61E-CF3C0BDC0509}" dt="2023-10-23T11:34:34.701" v="10708" actId="20577"/>
          <ac:spMkLst>
            <pc:docMk/>
            <pc:sldMk cId="4215421811" sldId="261"/>
            <ac:spMk id="10" creationId="{AA624370-42F0-82DE-228F-BC78C798D723}"/>
          </ac:spMkLst>
        </pc:spChg>
        <pc:grpChg chg="mod">
          <ac:chgData name="Nino Philip Ramones" userId="1068934f-e3b4-4e88-ba23-4cb57230c594" providerId="ADAL" clId="{37D3261E-A401-4E51-B61E-CF3C0BDC0509}" dt="2023-10-23T05:16:18.275" v="1280" actId="1036"/>
          <ac:grpSpMkLst>
            <pc:docMk/>
            <pc:sldMk cId="4215421811" sldId="261"/>
            <ac:grpSpMk id="9" creationId="{86565025-D585-4FE0-F5D0-00D60DC63201}"/>
          </ac:grpSpMkLst>
        </pc:grpChg>
        <pc:grpChg chg="mod">
          <ac:chgData name="Nino Philip Ramones" userId="1068934f-e3b4-4e88-ba23-4cb57230c594" providerId="ADAL" clId="{37D3261E-A401-4E51-B61E-CF3C0BDC0509}" dt="2023-10-23T04:49:45.077" v="156" actId="1076"/>
          <ac:grpSpMkLst>
            <pc:docMk/>
            <pc:sldMk cId="4215421811" sldId="261"/>
            <ac:grpSpMk id="17" creationId="{3CE2980B-C6AF-9158-5109-1E4868261F25}"/>
          </ac:grpSpMkLst>
        </pc:grpChg>
        <pc:grpChg chg="mod">
          <ac:chgData name="Nino Philip Ramones" userId="1068934f-e3b4-4e88-ba23-4cb57230c594" providerId="ADAL" clId="{37D3261E-A401-4E51-B61E-CF3C0BDC0509}" dt="2023-10-23T05:16:11.304" v="1260" actId="1036"/>
          <ac:grpSpMkLst>
            <pc:docMk/>
            <pc:sldMk cId="4215421811" sldId="261"/>
            <ac:grpSpMk id="28" creationId="{1E2DCC1B-E94A-BBE8-ED0F-0C36BBB2851B}"/>
          </ac:grpSpMkLst>
        </pc:grpChg>
      </pc:sldChg>
      <pc:sldChg chg="addSp delSp modSp mod">
        <pc:chgData name="Nino Philip Ramones" userId="1068934f-e3b4-4e88-ba23-4cb57230c594" providerId="ADAL" clId="{37D3261E-A401-4E51-B61E-CF3C0BDC0509}" dt="2023-10-23T11:26:41.751" v="10704"/>
        <pc:sldMkLst>
          <pc:docMk/>
          <pc:sldMk cId="3042634148" sldId="281"/>
        </pc:sldMkLst>
        <pc:spChg chg="mod">
          <ac:chgData name="Nino Philip Ramones" userId="1068934f-e3b4-4e88-ba23-4cb57230c594" providerId="ADAL" clId="{37D3261E-A401-4E51-B61E-CF3C0BDC0509}" dt="2023-10-23T11:26:41.751" v="10704"/>
          <ac:spMkLst>
            <pc:docMk/>
            <pc:sldMk cId="3042634148" sldId="281"/>
            <ac:spMk id="4" creationId="{20F6BDDD-D2DB-FCF8-F072-7EA807A610FD}"/>
          </ac:spMkLst>
        </pc:spChg>
        <pc:spChg chg="mod">
          <ac:chgData name="Nino Philip Ramones" userId="1068934f-e3b4-4e88-ba23-4cb57230c594" providerId="ADAL" clId="{37D3261E-A401-4E51-B61E-CF3C0BDC0509}" dt="2023-10-23T11:26:41.751" v="10704"/>
          <ac:spMkLst>
            <pc:docMk/>
            <pc:sldMk cId="3042634148" sldId="281"/>
            <ac:spMk id="5" creationId="{ACF97E34-4A17-195D-6695-126D9A17D7A8}"/>
          </ac:spMkLst>
        </pc:spChg>
        <pc:spChg chg="mod">
          <ac:chgData name="Nino Philip Ramones" userId="1068934f-e3b4-4e88-ba23-4cb57230c594" providerId="ADAL" clId="{37D3261E-A401-4E51-B61E-CF3C0BDC0509}" dt="2023-10-23T11:24:21.912" v="10677" actId="20577"/>
          <ac:spMkLst>
            <pc:docMk/>
            <pc:sldMk cId="3042634148" sldId="281"/>
            <ac:spMk id="6" creationId="{1C139C71-43D8-DA15-F46A-8598CDF1F78A}"/>
          </ac:spMkLst>
        </pc:spChg>
        <pc:spChg chg="mod">
          <ac:chgData name="Nino Philip Ramones" userId="1068934f-e3b4-4e88-ba23-4cb57230c594" providerId="ADAL" clId="{37D3261E-A401-4E51-B61E-CF3C0BDC0509}" dt="2023-10-23T11:24:29.858" v="10686" actId="20577"/>
          <ac:spMkLst>
            <pc:docMk/>
            <pc:sldMk cId="3042634148" sldId="281"/>
            <ac:spMk id="15" creationId="{3DE590E7-D5BC-0018-437A-AE6E15E396B6}"/>
          </ac:spMkLst>
        </pc:spChg>
        <pc:grpChg chg="add mod">
          <ac:chgData name="Nino Philip Ramones" userId="1068934f-e3b4-4e88-ba23-4cb57230c594" providerId="ADAL" clId="{37D3261E-A401-4E51-B61E-CF3C0BDC0509}" dt="2023-10-23T11:26:41.751" v="10704"/>
          <ac:grpSpMkLst>
            <pc:docMk/>
            <pc:sldMk cId="3042634148" sldId="281"/>
            <ac:grpSpMk id="2" creationId="{EE3BEC4B-BA21-F6B1-8812-690805E83AC6}"/>
          </ac:grpSpMkLst>
        </pc:grpChg>
        <pc:grpChg chg="del">
          <ac:chgData name="Nino Philip Ramones" userId="1068934f-e3b4-4e88-ba23-4cb57230c594" providerId="ADAL" clId="{37D3261E-A401-4E51-B61E-CF3C0BDC0509}" dt="2023-10-23T11:26:41.411" v="10703" actId="478"/>
          <ac:grpSpMkLst>
            <pc:docMk/>
            <pc:sldMk cId="3042634148" sldId="281"/>
            <ac:grpSpMk id="23" creationId="{C2FD1C71-050D-4B9C-F498-D232B6DF8EE2}"/>
          </ac:grpSpMkLst>
        </pc:grpChg>
        <pc:cxnChg chg="mod">
          <ac:chgData name="Nino Philip Ramones" userId="1068934f-e3b4-4e88-ba23-4cb57230c594" providerId="ADAL" clId="{37D3261E-A401-4E51-B61E-CF3C0BDC0509}" dt="2023-10-23T11:26:41.751" v="10704"/>
          <ac:cxnSpMkLst>
            <pc:docMk/>
            <pc:sldMk cId="3042634148" sldId="281"/>
            <ac:cxnSpMk id="3" creationId="{2C7DB675-FA31-E880-0EBB-3C8983870710}"/>
          </ac:cxnSpMkLst>
        </pc:cxnChg>
      </pc:sldChg>
      <pc:sldChg chg="addSp delSp modSp mod">
        <pc:chgData name="Nino Philip Ramones" userId="1068934f-e3b4-4e88-ba23-4cb57230c594" providerId="ADAL" clId="{37D3261E-A401-4E51-B61E-CF3C0BDC0509}" dt="2023-10-23T11:26:09.896" v="10688"/>
        <pc:sldMkLst>
          <pc:docMk/>
          <pc:sldMk cId="2474797160" sldId="288"/>
        </pc:sldMkLst>
        <pc:spChg chg="mod">
          <ac:chgData name="Nino Philip Ramones" userId="1068934f-e3b4-4e88-ba23-4cb57230c594" providerId="ADAL" clId="{37D3261E-A401-4E51-B61E-CF3C0BDC0509}" dt="2023-10-23T06:28:24.462" v="2427" actId="13926"/>
          <ac:spMkLst>
            <pc:docMk/>
            <pc:sldMk cId="2474797160" sldId="288"/>
            <ac:spMk id="6" creationId="{1C139C71-43D8-DA15-F46A-8598CDF1F78A}"/>
          </ac:spMkLst>
        </pc:spChg>
        <pc:spChg chg="mod">
          <ac:chgData name="Nino Philip Ramones" userId="1068934f-e3b4-4e88-ba23-4cb57230c594" providerId="ADAL" clId="{37D3261E-A401-4E51-B61E-CF3C0BDC0509}" dt="2023-10-23T05:57:43.489" v="1725" actId="1036"/>
          <ac:spMkLst>
            <pc:docMk/>
            <pc:sldMk cId="2474797160" sldId="288"/>
            <ac:spMk id="12" creationId="{A03D9DDB-0911-CCC6-289E-FE03CE9C7E57}"/>
          </ac:spMkLst>
        </pc:spChg>
        <pc:spChg chg="mod">
          <ac:chgData name="Nino Philip Ramones" userId="1068934f-e3b4-4e88-ba23-4cb57230c594" providerId="ADAL" clId="{37D3261E-A401-4E51-B61E-CF3C0BDC0509}" dt="2023-10-23T11:26:09.896" v="10688"/>
          <ac:spMkLst>
            <pc:docMk/>
            <pc:sldMk cId="2474797160" sldId="288"/>
            <ac:spMk id="19" creationId="{8757057B-9C78-5FA2-8973-410573AC898C}"/>
          </ac:spMkLst>
        </pc:spChg>
        <pc:spChg chg="mod">
          <ac:chgData name="Nino Philip Ramones" userId="1068934f-e3b4-4e88-ba23-4cb57230c594" providerId="ADAL" clId="{37D3261E-A401-4E51-B61E-CF3C0BDC0509}" dt="2023-10-23T11:26:09.896" v="10688"/>
          <ac:spMkLst>
            <pc:docMk/>
            <pc:sldMk cId="2474797160" sldId="288"/>
            <ac:spMk id="20" creationId="{C855625B-CE38-BEBD-A3A0-139112935667}"/>
          </ac:spMkLst>
        </pc:spChg>
        <pc:grpChg chg="del">
          <ac:chgData name="Nino Philip Ramones" userId="1068934f-e3b4-4e88-ba23-4cb57230c594" providerId="ADAL" clId="{37D3261E-A401-4E51-B61E-CF3C0BDC0509}" dt="2023-10-23T11:26:09.416" v="10687" actId="478"/>
          <ac:grpSpMkLst>
            <pc:docMk/>
            <pc:sldMk cId="2474797160" sldId="288"/>
            <ac:grpSpMk id="4" creationId="{82BF88B1-B26A-1027-A8AF-12372CE8F625}"/>
          </ac:grpSpMkLst>
        </pc:grpChg>
        <pc:grpChg chg="add mod">
          <ac:chgData name="Nino Philip Ramones" userId="1068934f-e3b4-4e88-ba23-4cb57230c594" providerId="ADAL" clId="{37D3261E-A401-4E51-B61E-CF3C0BDC0509}" dt="2023-10-23T11:26:09.896" v="10688"/>
          <ac:grpSpMkLst>
            <pc:docMk/>
            <pc:sldMk cId="2474797160" sldId="288"/>
            <ac:grpSpMk id="17" creationId="{5CDA906F-36D5-40D4-6F74-C108943C055E}"/>
          </ac:grpSpMkLst>
        </pc:grpChg>
        <pc:picChg chg="add mod ord">
          <ac:chgData name="Nino Philip Ramones" userId="1068934f-e3b4-4e88-ba23-4cb57230c594" providerId="ADAL" clId="{37D3261E-A401-4E51-B61E-CF3C0BDC0509}" dt="2023-10-23T05:57:39.893" v="1722" actId="14100"/>
          <ac:picMkLst>
            <pc:docMk/>
            <pc:sldMk cId="2474797160" sldId="288"/>
            <ac:picMk id="13" creationId="{DB3A1086-1BDB-7E00-B696-B7A047FB461C}"/>
          </ac:picMkLst>
        </pc:picChg>
        <pc:picChg chg="del">
          <ac:chgData name="Nino Philip Ramones" userId="1068934f-e3b4-4e88-ba23-4cb57230c594" providerId="ADAL" clId="{37D3261E-A401-4E51-B61E-CF3C0BDC0509}" dt="2023-10-23T05:31:51.275" v="1281" actId="478"/>
          <ac:picMkLst>
            <pc:docMk/>
            <pc:sldMk cId="2474797160" sldId="288"/>
            <ac:picMk id="16" creationId="{26E8A4BB-BE62-AA58-AE4E-3312D098D762}"/>
          </ac:picMkLst>
        </pc:picChg>
        <pc:cxnChg chg="mod">
          <ac:chgData name="Nino Philip Ramones" userId="1068934f-e3b4-4e88-ba23-4cb57230c594" providerId="ADAL" clId="{37D3261E-A401-4E51-B61E-CF3C0BDC0509}" dt="2023-10-23T11:26:09.896" v="10688"/>
          <ac:cxnSpMkLst>
            <pc:docMk/>
            <pc:sldMk cId="2474797160" sldId="288"/>
            <ac:cxnSpMk id="18" creationId="{902819DB-4E1A-D0B5-5439-E8DE13B08F9C}"/>
          </ac:cxnSpMkLst>
        </pc:cxnChg>
      </pc:sldChg>
      <pc:sldChg chg="addSp delSp modSp mod">
        <pc:chgData name="Nino Philip Ramones" userId="1068934f-e3b4-4e88-ba23-4cb57230c594" providerId="ADAL" clId="{37D3261E-A401-4E51-B61E-CF3C0BDC0509}" dt="2023-10-23T11:26:21.379" v="10694"/>
        <pc:sldMkLst>
          <pc:docMk/>
          <pc:sldMk cId="3223974822" sldId="310"/>
        </pc:sldMkLst>
        <pc:spChg chg="add mod">
          <ac:chgData name="Nino Philip Ramones" userId="1068934f-e3b4-4e88-ba23-4cb57230c594" providerId="ADAL" clId="{37D3261E-A401-4E51-B61E-CF3C0BDC0509}" dt="2023-10-23T10:53:50.610" v="10243" actId="20577"/>
          <ac:spMkLst>
            <pc:docMk/>
            <pc:sldMk cId="3223974822" sldId="310"/>
            <ac:spMk id="8" creationId="{15258D31-D2B3-81F2-D370-4C63D658BAD8}"/>
          </ac:spMkLst>
        </pc:spChg>
        <pc:spChg chg="add del mod">
          <ac:chgData name="Nino Philip Ramones" userId="1068934f-e3b4-4e88-ba23-4cb57230c594" providerId="ADAL" clId="{37D3261E-A401-4E51-B61E-CF3C0BDC0509}" dt="2023-10-23T08:07:02.256" v="4458" actId="478"/>
          <ac:spMkLst>
            <pc:docMk/>
            <pc:sldMk cId="3223974822" sldId="310"/>
            <ac:spMk id="10" creationId="{18BA08F1-6FE3-3C5F-6E81-C5AC4EBBC01A}"/>
          </ac:spMkLst>
        </pc:spChg>
        <pc:spChg chg="add mod">
          <ac:chgData name="Nino Philip Ramones" userId="1068934f-e3b4-4e88-ba23-4cb57230c594" providerId="ADAL" clId="{37D3261E-A401-4E51-B61E-CF3C0BDC0509}" dt="2023-10-23T11:00:00.656" v="10312" actId="20577"/>
          <ac:spMkLst>
            <pc:docMk/>
            <pc:sldMk cId="3223974822" sldId="310"/>
            <ac:spMk id="12" creationId="{7571D81F-9211-80B1-13D4-65B7CDE21BE1}"/>
          </ac:spMkLst>
        </pc:spChg>
        <pc:spChg chg="del">
          <ac:chgData name="Nino Philip Ramones" userId="1068934f-e3b4-4e88-ba23-4cb57230c594" providerId="ADAL" clId="{37D3261E-A401-4E51-B61E-CF3C0BDC0509}" dt="2023-10-23T07:05:48.109" v="3172" actId="478"/>
          <ac:spMkLst>
            <pc:docMk/>
            <pc:sldMk cId="3223974822" sldId="310"/>
            <ac:spMk id="17" creationId="{0D8BDA44-0458-271C-44BF-3D68DB5A3AB2}"/>
          </ac:spMkLst>
        </pc:spChg>
        <pc:spChg chg="mod">
          <ac:chgData name="Nino Philip Ramones" userId="1068934f-e3b4-4e88-ba23-4cb57230c594" providerId="ADAL" clId="{37D3261E-A401-4E51-B61E-CF3C0BDC0509}" dt="2023-10-23T11:26:21.379" v="10694"/>
          <ac:spMkLst>
            <pc:docMk/>
            <pc:sldMk cId="3223974822" sldId="310"/>
            <ac:spMk id="24" creationId="{65F5E648-95C2-4C26-01CC-BC551CDA2E7A}"/>
          </ac:spMkLst>
        </pc:spChg>
        <pc:spChg chg="mod">
          <ac:chgData name="Nino Philip Ramones" userId="1068934f-e3b4-4e88-ba23-4cb57230c594" providerId="ADAL" clId="{37D3261E-A401-4E51-B61E-CF3C0BDC0509}" dt="2023-10-23T11:26:21.379" v="10694"/>
          <ac:spMkLst>
            <pc:docMk/>
            <pc:sldMk cId="3223974822" sldId="310"/>
            <ac:spMk id="26" creationId="{E5614236-2A2E-0113-DC63-010557021046}"/>
          </ac:spMkLst>
        </pc:spChg>
        <pc:grpChg chg="del">
          <ac:chgData name="Nino Philip Ramones" userId="1068934f-e3b4-4e88-ba23-4cb57230c594" providerId="ADAL" clId="{37D3261E-A401-4E51-B61E-CF3C0BDC0509}" dt="2023-10-23T11:26:21.011" v="10693" actId="478"/>
          <ac:grpSpMkLst>
            <pc:docMk/>
            <pc:sldMk cId="3223974822" sldId="310"/>
            <ac:grpSpMk id="4" creationId="{82BF88B1-B26A-1027-A8AF-12372CE8F625}"/>
          </ac:grpSpMkLst>
        </pc:grpChg>
        <pc:grpChg chg="add mod">
          <ac:chgData name="Nino Philip Ramones" userId="1068934f-e3b4-4e88-ba23-4cb57230c594" providerId="ADAL" clId="{37D3261E-A401-4E51-B61E-CF3C0BDC0509}" dt="2023-10-23T11:26:21.379" v="10694"/>
          <ac:grpSpMkLst>
            <pc:docMk/>
            <pc:sldMk cId="3223974822" sldId="310"/>
            <ac:grpSpMk id="20" creationId="{3ADA534A-AC61-2D89-7F4B-493A7BE084F9}"/>
          </ac:grpSpMkLst>
        </pc:grpChg>
        <pc:grpChg chg="del">
          <ac:chgData name="Nino Philip Ramones" userId="1068934f-e3b4-4e88-ba23-4cb57230c594" providerId="ADAL" clId="{37D3261E-A401-4E51-B61E-CF3C0BDC0509}" dt="2023-10-23T07:05:48.109" v="3172" actId="478"/>
          <ac:grpSpMkLst>
            <pc:docMk/>
            <pc:sldMk cId="3223974822" sldId="310"/>
            <ac:grpSpMk id="30" creationId="{60D3D15F-84DA-7DD4-6CD0-D407E7E9FA39}"/>
          </ac:grpSpMkLst>
        </pc:grpChg>
        <pc:grpChg chg="del">
          <ac:chgData name="Nino Philip Ramones" userId="1068934f-e3b4-4e88-ba23-4cb57230c594" providerId="ADAL" clId="{37D3261E-A401-4E51-B61E-CF3C0BDC0509}" dt="2023-10-23T07:05:48.109" v="3172" actId="478"/>
          <ac:grpSpMkLst>
            <pc:docMk/>
            <pc:sldMk cId="3223974822" sldId="310"/>
            <ac:grpSpMk id="33" creationId="{F1AEFB71-EF62-D4B6-7C26-3ED50F43E47A}"/>
          </ac:grpSpMkLst>
        </pc:grpChg>
        <pc:grpChg chg="del">
          <ac:chgData name="Nino Philip Ramones" userId="1068934f-e3b4-4e88-ba23-4cb57230c594" providerId="ADAL" clId="{37D3261E-A401-4E51-B61E-CF3C0BDC0509}" dt="2023-10-23T07:05:49.832" v="3173" actId="478"/>
          <ac:grpSpMkLst>
            <pc:docMk/>
            <pc:sldMk cId="3223974822" sldId="310"/>
            <ac:grpSpMk id="34" creationId="{37D0D9D7-BA72-AEDA-F1A7-73CDE6A380D7}"/>
          </ac:grpSpMkLst>
        </pc:grpChg>
        <pc:picChg chg="add del mod">
          <ac:chgData name="Nino Philip Ramones" userId="1068934f-e3b4-4e88-ba23-4cb57230c594" providerId="ADAL" clId="{37D3261E-A401-4E51-B61E-CF3C0BDC0509}" dt="2023-10-23T08:07:52.423" v="4460" actId="478"/>
          <ac:picMkLst>
            <pc:docMk/>
            <pc:sldMk cId="3223974822" sldId="310"/>
            <ac:picMk id="6" creationId="{61C99420-F8AE-080D-A550-6A17FA25E23D}"/>
          </ac:picMkLst>
        </pc:picChg>
        <pc:picChg chg="add mod">
          <ac:chgData name="Nino Philip Ramones" userId="1068934f-e3b4-4e88-ba23-4cb57230c594" providerId="ADAL" clId="{37D3261E-A401-4E51-B61E-CF3C0BDC0509}" dt="2023-10-23T08:08:05.179" v="4464" actId="1076"/>
          <ac:picMkLst>
            <pc:docMk/>
            <pc:sldMk cId="3223974822" sldId="310"/>
            <ac:picMk id="18" creationId="{5D5D83CE-47AA-1A81-38C5-0588228E1F04}"/>
          </ac:picMkLst>
        </pc:picChg>
        <pc:cxnChg chg="mod">
          <ac:chgData name="Nino Philip Ramones" userId="1068934f-e3b4-4e88-ba23-4cb57230c594" providerId="ADAL" clId="{37D3261E-A401-4E51-B61E-CF3C0BDC0509}" dt="2023-10-23T11:26:21.379" v="10694"/>
          <ac:cxnSpMkLst>
            <pc:docMk/>
            <pc:sldMk cId="3223974822" sldId="310"/>
            <ac:cxnSpMk id="22" creationId="{ED34F87B-A52A-13B5-CA64-F13ECF1CD832}"/>
          </ac:cxnSpMkLst>
        </pc:cxnChg>
      </pc:sldChg>
      <pc:sldChg chg="addSp delSp modSp mod">
        <pc:chgData name="Nino Philip Ramones" userId="1068934f-e3b4-4e88-ba23-4cb57230c594" providerId="ADAL" clId="{37D3261E-A401-4E51-B61E-CF3C0BDC0509}" dt="2023-10-23T11:27:11.851" v="10706" actId="20577"/>
        <pc:sldMkLst>
          <pc:docMk/>
          <pc:sldMk cId="61007472" sldId="311"/>
        </pc:sldMkLst>
        <pc:spChg chg="mod">
          <ac:chgData name="Nino Philip Ramones" userId="1068934f-e3b4-4e88-ba23-4cb57230c594" providerId="ADAL" clId="{37D3261E-A401-4E51-B61E-CF3C0BDC0509}" dt="2023-10-23T10:18:40.748" v="9905" actId="13926"/>
          <ac:spMkLst>
            <pc:docMk/>
            <pc:sldMk cId="61007472" sldId="311"/>
            <ac:spMk id="3" creationId="{0B567E00-0B4D-C00E-62C5-8B78A6809F4D}"/>
          </ac:spMkLst>
        </pc:spChg>
        <pc:spChg chg="add mod">
          <ac:chgData name="Nino Philip Ramones" userId="1068934f-e3b4-4e88-ba23-4cb57230c594" providerId="ADAL" clId="{37D3261E-A401-4E51-B61E-CF3C0BDC0509}" dt="2023-10-23T10:20:40.247" v="10182" actId="20577"/>
          <ac:spMkLst>
            <pc:docMk/>
            <pc:sldMk cId="61007472" sldId="311"/>
            <ac:spMk id="12" creationId="{02C9201E-4105-B3EB-9404-D2A957125A6B}"/>
          </ac:spMkLst>
        </pc:spChg>
        <pc:spChg chg="del mod">
          <ac:chgData name="Nino Philip Ramones" userId="1068934f-e3b4-4e88-ba23-4cb57230c594" providerId="ADAL" clId="{37D3261E-A401-4E51-B61E-CF3C0BDC0509}" dt="2023-10-23T10:10:47.954" v="9562" actId="478"/>
          <ac:spMkLst>
            <pc:docMk/>
            <pc:sldMk cId="61007472" sldId="311"/>
            <ac:spMk id="16" creationId="{0D3B0591-BD04-238A-5965-C9C6492DCC5C}"/>
          </ac:spMkLst>
        </pc:spChg>
        <pc:spChg chg="mod">
          <ac:chgData name="Nino Philip Ramones" userId="1068934f-e3b4-4e88-ba23-4cb57230c594" providerId="ADAL" clId="{37D3261E-A401-4E51-B61E-CF3C0BDC0509}" dt="2023-10-23T11:27:11.851" v="10706" actId="20577"/>
          <ac:spMkLst>
            <pc:docMk/>
            <pc:sldMk cId="61007472" sldId="311"/>
            <ac:spMk id="17" creationId="{0D8BDA44-0458-271C-44BF-3D68DB5A3AB2}"/>
          </ac:spMkLst>
        </pc:spChg>
        <pc:spChg chg="mod">
          <ac:chgData name="Nino Philip Ramones" userId="1068934f-e3b4-4e88-ba23-4cb57230c594" providerId="ADAL" clId="{37D3261E-A401-4E51-B61E-CF3C0BDC0509}" dt="2023-10-23T11:26:38.149" v="10702"/>
          <ac:spMkLst>
            <pc:docMk/>
            <pc:sldMk cId="61007472" sldId="311"/>
            <ac:spMk id="19" creationId="{134354B8-ECC3-2283-C0D0-EE71A8CFF92A}"/>
          </ac:spMkLst>
        </pc:spChg>
        <pc:spChg chg="mod">
          <ac:chgData name="Nino Philip Ramones" userId="1068934f-e3b4-4e88-ba23-4cb57230c594" providerId="ADAL" clId="{37D3261E-A401-4E51-B61E-CF3C0BDC0509}" dt="2023-10-23T11:26:38.149" v="10702"/>
          <ac:spMkLst>
            <pc:docMk/>
            <pc:sldMk cId="61007472" sldId="311"/>
            <ac:spMk id="20" creationId="{F64C4D1E-D24C-4097-65D5-71781258EEA8}"/>
          </ac:spMkLst>
        </pc:spChg>
        <pc:grpChg chg="del">
          <ac:chgData name="Nino Philip Ramones" userId="1068934f-e3b4-4e88-ba23-4cb57230c594" providerId="ADAL" clId="{37D3261E-A401-4E51-B61E-CF3C0BDC0509}" dt="2023-10-23T11:26:37.774" v="10701" actId="478"/>
          <ac:grpSpMkLst>
            <pc:docMk/>
            <pc:sldMk cId="61007472" sldId="311"/>
            <ac:grpSpMk id="4" creationId="{82BF88B1-B26A-1027-A8AF-12372CE8F625}"/>
          </ac:grpSpMkLst>
        </pc:grpChg>
        <pc:grpChg chg="add mod">
          <ac:chgData name="Nino Philip Ramones" userId="1068934f-e3b4-4e88-ba23-4cb57230c594" providerId="ADAL" clId="{37D3261E-A401-4E51-B61E-CF3C0BDC0509}" dt="2023-10-23T10:18:07.505" v="9902" actId="164"/>
          <ac:grpSpMkLst>
            <pc:docMk/>
            <pc:sldMk cId="61007472" sldId="311"/>
            <ac:grpSpMk id="11" creationId="{02BAE10A-B5BC-83B5-6AFB-3EB8926C8EB0}"/>
          </ac:grpSpMkLst>
        </pc:grpChg>
        <pc:grpChg chg="add mod">
          <ac:chgData name="Nino Philip Ramones" userId="1068934f-e3b4-4e88-ba23-4cb57230c594" providerId="ADAL" clId="{37D3261E-A401-4E51-B61E-CF3C0BDC0509}" dt="2023-10-23T11:26:38.149" v="10702"/>
          <ac:grpSpMkLst>
            <pc:docMk/>
            <pc:sldMk cId="61007472" sldId="311"/>
            <ac:grpSpMk id="13" creationId="{4D52687D-E2E6-3753-92A6-1FF9227847D2}"/>
          </ac:grpSpMkLst>
        </pc:grpChg>
        <pc:grpChg chg="del">
          <ac:chgData name="Nino Philip Ramones" userId="1068934f-e3b4-4e88-ba23-4cb57230c594" providerId="ADAL" clId="{37D3261E-A401-4E51-B61E-CF3C0BDC0509}" dt="2023-10-23T10:11:23.936" v="9683" actId="478"/>
          <ac:grpSpMkLst>
            <pc:docMk/>
            <pc:sldMk cId="61007472" sldId="311"/>
            <ac:grpSpMk id="39" creationId="{6E9A7E07-C2A4-CEFD-ACA8-A466FFA9D63F}"/>
          </ac:grpSpMkLst>
        </pc:grpChg>
        <pc:picChg chg="add mod">
          <ac:chgData name="Nino Philip Ramones" userId="1068934f-e3b4-4e88-ba23-4cb57230c594" providerId="ADAL" clId="{37D3261E-A401-4E51-B61E-CF3C0BDC0509}" dt="2023-10-23T10:18:07.505" v="9902" actId="164"/>
          <ac:picMkLst>
            <pc:docMk/>
            <pc:sldMk cId="61007472" sldId="311"/>
            <ac:picMk id="8" creationId="{BC2BD053-3504-D2E8-689E-6CB98C5C2636}"/>
          </ac:picMkLst>
        </pc:picChg>
        <pc:picChg chg="add mod">
          <ac:chgData name="Nino Philip Ramones" userId="1068934f-e3b4-4e88-ba23-4cb57230c594" providerId="ADAL" clId="{37D3261E-A401-4E51-B61E-CF3C0BDC0509}" dt="2023-10-23T10:18:07.505" v="9902" actId="164"/>
          <ac:picMkLst>
            <pc:docMk/>
            <pc:sldMk cId="61007472" sldId="311"/>
            <ac:picMk id="10" creationId="{408D1BC5-C30F-B20F-CC45-45E01CD4AE81}"/>
          </ac:picMkLst>
        </pc:picChg>
        <pc:cxnChg chg="mod">
          <ac:chgData name="Nino Philip Ramones" userId="1068934f-e3b4-4e88-ba23-4cb57230c594" providerId="ADAL" clId="{37D3261E-A401-4E51-B61E-CF3C0BDC0509}" dt="2023-10-23T11:26:38.149" v="10702"/>
          <ac:cxnSpMkLst>
            <pc:docMk/>
            <pc:sldMk cId="61007472" sldId="311"/>
            <ac:cxnSpMk id="18" creationId="{99DA7153-3C0A-DBC1-122F-25143991972A}"/>
          </ac:cxnSpMkLst>
        </pc:cxnChg>
      </pc:sldChg>
      <pc:sldChg chg="del">
        <pc:chgData name="Nino Philip Ramones" userId="1068934f-e3b4-4e88-ba23-4cb57230c594" providerId="ADAL" clId="{37D3261E-A401-4E51-B61E-CF3C0BDC0509}" dt="2023-10-23T08:34:00.033" v="6291" actId="47"/>
        <pc:sldMkLst>
          <pc:docMk/>
          <pc:sldMk cId="274658128" sldId="312"/>
        </pc:sldMkLst>
      </pc:sldChg>
      <pc:sldChg chg="del">
        <pc:chgData name="Nino Philip Ramones" userId="1068934f-e3b4-4e88-ba23-4cb57230c594" providerId="ADAL" clId="{37D3261E-A401-4E51-B61E-CF3C0BDC0509}" dt="2023-10-23T08:34:00.033" v="6291" actId="47"/>
        <pc:sldMkLst>
          <pc:docMk/>
          <pc:sldMk cId="724342427" sldId="313"/>
        </pc:sldMkLst>
      </pc:sldChg>
      <pc:sldChg chg="del">
        <pc:chgData name="Nino Philip Ramones" userId="1068934f-e3b4-4e88-ba23-4cb57230c594" providerId="ADAL" clId="{37D3261E-A401-4E51-B61E-CF3C0BDC0509}" dt="2023-10-23T08:34:00.033" v="6291" actId="47"/>
        <pc:sldMkLst>
          <pc:docMk/>
          <pc:sldMk cId="3707493404" sldId="314"/>
        </pc:sldMkLst>
      </pc:sldChg>
      <pc:sldChg chg="addSp delSp modSp add mod">
        <pc:chgData name="Nino Philip Ramones" userId="1068934f-e3b4-4e88-ba23-4cb57230c594" providerId="ADAL" clId="{37D3261E-A401-4E51-B61E-CF3C0BDC0509}" dt="2023-10-23T11:26:13.639" v="10690"/>
        <pc:sldMkLst>
          <pc:docMk/>
          <pc:sldMk cId="2104578322" sldId="315"/>
        </pc:sldMkLst>
        <pc:spChg chg="mod">
          <ac:chgData name="Nino Philip Ramones" userId="1068934f-e3b4-4e88-ba23-4cb57230c594" providerId="ADAL" clId="{37D3261E-A401-4E51-B61E-CF3C0BDC0509}" dt="2023-10-23T10:02:51.230" v="8388" actId="1035"/>
          <ac:spMkLst>
            <pc:docMk/>
            <pc:sldMk cId="2104578322" sldId="315"/>
            <ac:spMk id="6" creationId="{1C139C71-43D8-DA15-F46A-8598CDF1F78A}"/>
          </ac:spMkLst>
        </pc:spChg>
        <pc:spChg chg="mod">
          <ac:chgData name="Nino Philip Ramones" userId="1068934f-e3b4-4e88-ba23-4cb57230c594" providerId="ADAL" clId="{37D3261E-A401-4E51-B61E-CF3C0BDC0509}" dt="2023-10-23T06:25:32.309" v="2426" actId="12788"/>
          <ac:spMkLst>
            <pc:docMk/>
            <pc:sldMk cId="2104578322" sldId="315"/>
            <ac:spMk id="12" creationId="{A03D9DDB-0911-CCC6-289E-FE03CE9C7E57}"/>
          </ac:spMkLst>
        </pc:spChg>
        <pc:spChg chg="mod">
          <ac:chgData name="Nino Philip Ramones" userId="1068934f-e3b4-4e88-ba23-4cb57230c594" providerId="ADAL" clId="{37D3261E-A401-4E51-B61E-CF3C0BDC0509}" dt="2023-10-23T11:26:13.639" v="10690"/>
          <ac:spMkLst>
            <pc:docMk/>
            <pc:sldMk cId="2104578322" sldId="315"/>
            <ac:spMk id="19" creationId="{271A9E9D-115D-04C2-61C3-C3FDB41A4997}"/>
          </ac:spMkLst>
        </pc:spChg>
        <pc:spChg chg="mod">
          <ac:chgData name="Nino Philip Ramones" userId="1068934f-e3b4-4e88-ba23-4cb57230c594" providerId="ADAL" clId="{37D3261E-A401-4E51-B61E-CF3C0BDC0509}" dt="2023-10-23T11:26:13.639" v="10690"/>
          <ac:spMkLst>
            <pc:docMk/>
            <pc:sldMk cId="2104578322" sldId="315"/>
            <ac:spMk id="20" creationId="{1033B702-85D9-0C5B-007E-650F04393045}"/>
          </ac:spMkLst>
        </pc:spChg>
        <pc:grpChg chg="del">
          <ac:chgData name="Nino Philip Ramones" userId="1068934f-e3b4-4e88-ba23-4cb57230c594" providerId="ADAL" clId="{37D3261E-A401-4E51-B61E-CF3C0BDC0509}" dt="2023-10-23T11:26:13.221" v="10689" actId="478"/>
          <ac:grpSpMkLst>
            <pc:docMk/>
            <pc:sldMk cId="2104578322" sldId="315"/>
            <ac:grpSpMk id="4" creationId="{82BF88B1-B26A-1027-A8AF-12372CE8F625}"/>
          </ac:grpSpMkLst>
        </pc:grpChg>
        <pc:grpChg chg="add mod">
          <ac:chgData name="Nino Philip Ramones" userId="1068934f-e3b4-4e88-ba23-4cb57230c594" providerId="ADAL" clId="{37D3261E-A401-4E51-B61E-CF3C0BDC0509}" dt="2023-10-23T11:26:13.639" v="10690"/>
          <ac:grpSpMkLst>
            <pc:docMk/>
            <pc:sldMk cId="2104578322" sldId="315"/>
            <ac:grpSpMk id="17" creationId="{7B468ED1-1069-7CEE-77A9-0F8B8481111B}"/>
          </ac:grpSpMkLst>
        </pc:grpChg>
        <pc:picChg chg="del">
          <ac:chgData name="Nino Philip Ramones" userId="1068934f-e3b4-4e88-ba23-4cb57230c594" providerId="ADAL" clId="{37D3261E-A401-4E51-B61E-CF3C0BDC0509}" dt="2023-10-23T06:01:09.871" v="1727" actId="478"/>
          <ac:picMkLst>
            <pc:docMk/>
            <pc:sldMk cId="2104578322" sldId="315"/>
            <ac:picMk id="13" creationId="{DB3A1086-1BDB-7E00-B696-B7A047FB461C}"/>
          </ac:picMkLst>
        </pc:picChg>
        <pc:picChg chg="add mod ord">
          <ac:chgData name="Nino Philip Ramones" userId="1068934f-e3b4-4e88-ba23-4cb57230c594" providerId="ADAL" clId="{37D3261E-A401-4E51-B61E-CF3C0BDC0509}" dt="2023-10-23T06:25:32.309" v="2426" actId="12788"/>
          <ac:picMkLst>
            <pc:docMk/>
            <pc:sldMk cId="2104578322" sldId="315"/>
            <ac:picMk id="16" creationId="{6DED680B-58E3-9E73-6449-44F9ECB52A7C}"/>
          </ac:picMkLst>
        </pc:picChg>
        <pc:cxnChg chg="mod">
          <ac:chgData name="Nino Philip Ramones" userId="1068934f-e3b4-4e88-ba23-4cb57230c594" providerId="ADAL" clId="{37D3261E-A401-4E51-B61E-CF3C0BDC0509}" dt="2023-10-23T11:26:13.639" v="10690"/>
          <ac:cxnSpMkLst>
            <pc:docMk/>
            <pc:sldMk cId="2104578322" sldId="315"/>
            <ac:cxnSpMk id="18" creationId="{B671930B-BB60-EE19-3D23-C561515F0870}"/>
          </ac:cxnSpMkLst>
        </pc:cxnChg>
      </pc:sldChg>
      <pc:sldChg chg="addSp delSp modSp add mod">
        <pc:chgData name="Nino Philip Ramones" userId="1068934f-e3b4-4e88-ba23-4cb57230c594" providerId="ADAL" clId="{37D3261E-A401-4E51-B61E-CF3C0BDC0509}" dt="2023-10-23T11:26:17.295" v="10692"/>
        <pc:sldMkLst>
          <pc:docMk/>
          <pc:sldMk cId="551639348" sldId="316"/>
        </pc:sldMkLst>
        <pc:spChg chg="mod">
          <ac:chgData name="Nino Philip Ramones" userId="1068934f-e3b4-4e88-ba23-4cb57230c594" providerId="ADAL" clId="{37D3261E-A401-4E51-B61E-CF3C0BDC0509}" dt="2023-10-23T06:33:22.876" v="3171" actId="20577"/>
          <ac:spMkLst>
            <pc:docMk/>
            <pc:sldMk cId="551639348" sldId="316"/>
            <ac:spMk id="6" creationId="{1C139C71-43D8-DA15-F46A-8598CDF1F78A}"/>
          </ac:spMkLst>
        </pc:spChg>
        <pc:spChg chg="mod">
          <ac:chgData name="Nino Philip Ramones" userId="1068934f-e3b4-4e88-ba23-4cb57230c594" providerId="ADAL" clId="{37D3261E-A401-4E51-B61E-CF3C0BDC0509}" dt="2023-10-23T06:29:48.670" v="2520" actId="20577"/>
          <ac:spMkLst>
            <pc:docMk/>
            <pc:sldMk cId="551639348" sldId="316"/>
            <ac:spMk id="12" creationId="{A03D9DDB-0911-CCC6-289E-FE03CE9C7E57}"/>
          </ac:spMkLst>
        </pc:spChg>
        <pc:spChg chg="mod">
          <ac:chgData name="Nino Philip Ramones" userId="1068934f-e3b4-4e88-ba23-4cb57230c594" providerId="ADAL" clId="{37D3261E-A401-4E51-B61E-CF3C0BDC0509}" dt="2023-10-23T11:26:17.295" v="10692"/>
          <ac:spMkLst>
            <pc:docMk/>
            <pc:sldMk cId="551639348" sldId="316"/>
            <ac:spMk id="19" creationId="{43F45DE7-C0DF-1CC5-A89D-83C1F060A083}"/>
          </ac:spMkLst>
        </pc:spChg>
        <pc:spChg chg="mod">
          <ac:chgData name="Nino Philip Ramones" userId="1068934f-e3b4-4e88-ba23-4cb57230c594" providerId="ADAL" clId="{37D3261E-A401-4E51-B61E-CF3C0BDC0509}" dt="2023-10-23T11:26:17.295" v="10692"/>
          <ac:spMkLst>
            <pc:docMk/>
            <pc:sldMk cId="551639348" sldId="316"/>
            <ac:spMk id="20" creationId="{8D4AC3C9-C903-9446-D99A-3C86C7D36252}"/>
          </ac:spMkLst>
        </pc:spChg>
        <pc:grpChg chg="del">
          <ac:chgData name="Nino Philip Ramones" userId="1068934f-e3b4-4e88-ba23-4cb57230c594" providerId="ADAL" clId="{37D3261E-A401-4E51-B61E-CF3C0BDC0509}" dt="2023-10-23T11:26:16.961" v="10691" actId="478"/>
          <ac:grpSpMkLst>
            <pc:docMk/>
            <pc:sldMk cId="551639348" sldId="316"/>
            <ac:grpSpMk id="4" creationId="{82BF88B1-B26A-1027-A8AF-12372CE8F625}"/>
          </ac:grpSpMkLst>
        </pc:grpChg>
        <pc:grpChg chg="add mod">
          <ac:chgData name="Nino Philip Ramones" userId="1068934f-e3b4-4e88-ba23-4cb57230c594" providerId="ADAL" clId="{37D3261E-A401-4E51-B61E-CF3C0BDC0509}" dt="2023-10-23T11:26:17.295" v="10692"/>
          <ac:grpSpMkLst>
            <pc:docMk/>
            <pc:sldMk cId="551639348" sldId="316"/>
            <ac:grpSpMk id="17" creationId="{C5431ABE-1EA8-3AE8-CFE2-9D7975CB5418}"/>
          </ac:grpSpMkLst>
        </pc:grpChg>
        <pc:picChg chg="add mod">
          <ac:chgData name="Nino Philip Ramones" userId="1068934f-e3b4-4e88-ba23-4cb57230c594" providerId="ADAL" clId="{37D3261E-A401-4E51-B61E-CF3C0BDC0509}" dt="2023-10-23T06:29:23.164" v="2433" actId="1076"/>
          <ac:picMkLst>
            <pc:docMk/>
            <pc:sldMk cId="551639348" sldId="316"/>
            <ac:picMk id="13" creationId="{8197216E-54A0-1F41-E94F-42E99D13AB82}"/>
          </ac:picMkLst>
        </pc:picChg>
        <pc:picChg chg="del">
          <ac:chgData name="Nino Philip Ramones" userId="1068934f-e3b4-4e88-ba23-4cb57230c594" providerId="ADAL" clId="{37D3261E-A401-4E51-B61E-CF3C0BDC0509}" dt="2023-10-23T06:28:50.924" v="2429" actId="478"/>
          <ac:picMkLst>
            <pc:docMk/>
            <pc:sldMk cId="551639348" sldId="316"/>
            <ac:picMk id="16" creationId="{6DED680B-58E3-9E73-6449-44F9ECB52A7C}"/>
          </ac:picMkLst>
        </pc:picChg>
        <pc:cxnChg chg="mod">
          <ac:chgData name="Nino Philip Ramones" userId="1068934f-e3b4-4e88-ba23-4cb57230c594" providerId="ADAL" clId="{37D3261E-A401-4E51-B61E-CF3C0BDC0509}" dt="2023-10-23T11:26:17.295" v="10692"/>
          <ac:cxnSpMkLst>
            <pc:docMk/>
            <pc:sldMk cId="551639348" sldId="316"/>
            <ac:cxnSpMk id="18" creationId="{18566468-3C9B-A17F-3652-1360E3E2F1FE}"/>
          </ac:cxnSpMkLst>
        </pc:cxnChg>
      </pc:sldChg>
      <pc:sldChg chg="addSp delSp modSp add mod ord">
        <pc:chgData name="Nino Philip Ramones" userId="1068934f-e3b4-4e88-ba23-4cb57230c594" providerId="ADAL" clId="{37D3261E-A401-4E51-B61E-CF3C0BDC0509}" dt="2023-10-23T11:26:25.196" v="10696"/>
        <pc:sldMkLst>
          <pc:docMk/>
          <pc:sldMk cId="2844695512" sldId="317"/>
        </pc:sldMkLst>
        <pc:spChg chg="mod">
          <ac:chgData name="Nino Philip Ramones" userId="1068934f-e3b4-4e88-ba23-4cb57230c594" providerId="ADAL" clId="{37D3261E-A401-4E51-B61E-CF3C0BDC0509}" dt="2023-10-23T09:23:38.437" v="7666" actId="1076"/>
          <ac:spMkLst>
            <pc:docMk/>
            <pc:sldMk cId="2844695512" sldId="317"/>
            <ac:spMk id="8" creationId="{15258D31-D2B3-81F2-D370-4C63D658BAD8}"/>
          </ac:spMkLst>
        </pc:spChg>
        <pc:spChg chg="mod">
          <ac:chgData name="Nino Philip Ramones" userId="1068934f-e3b4-4e88-ba23-4cb57230c594" providerId="ADAL" clId="{37D3261E-A401-4E51-B61E-CF3C0BDC0509}" dt="2023-10-23T09:30:49.100" v="7781" actId="2711"/>
          <ac:spMkLst>
            <pc:docMk/>
            <pc:sldMk cId="2844695512" sldId="317"/>
            <ac:spMk id="10" creationId="{18BA08F1-6FE3-3C5F-6E81-C5AC4EBBC01A}"/>
          </ac:spMkLst>
        </pc:spChg>
        <pc:spChg chg="mod">
          <ac:chgData name="Nino Philip Ramones" userId="1068934f-e3b4-4e88-ba23-4cb57230c594" providerId="ADAL" clId="{37D3261E-A401-4E51-B61E-CF3C0BDC0509}" dt="2023-10-23T11:26:25.196" v="10696"/>
          <ac:spMkLst>
            <pc:docMk/>
            <pc:sldMk cId="2844695512" sldId="317"/>
            <ac:spMk id="18" creationId="{FEBBF950-63A9-0648-2299-9A25A5FA4F05}"/>
          </ac:spMkLst>
        </pc:spChg>
        <pc:spChg chg="mod">
          <ac:chgData name="Nino Philip Ramones" userId="1068934f-e3b4-4e88-ba23-4cb57230c594" providerId="ADAL" clId="{37D3261E-A401-4E51-B61E-CF3C0BDC0509}" dt="2023-10-23T11:26:25.196" v="10696"/>
          <ac:spMkLst>
            <pc:docMk/>
            <pc:sldMk cId="2844695512" sldId="317"/>
            <ac:spMk id="19" creationId="{90C12D5E-B8C1-27AE-0350-7023C023A3E7}"/>
          </ac:spMkLst>
        </pc:spChg>
        <pc:grpChg chg="del">
          <ac:chgData name="Nino Philip Ramones" userId="1068934f-e3b4-4e88-ba23-4cb57230c594" providerId="ADAL" clId="{37D3261E-A401-4E51-B61E-CF3C0BDC0509}" dt="2023-10-23T11:26:24.842" v="10695" actId="478"/>
          <ac:grpSpMkLst>
            <pc:docMk/>
            <pc:sldMk cId="2844695512" sldId="317"/>
            <ac:grpSpMk id="4" creationId="{82BF88B1-B26A-1027-A8AF-12372CE8F625}"/>
          </ac:grpSpMkLst>
        </pc:grpChg>
        <pc:grpChg chg="add mod">
          <ac:chgData name="Nino Philip Ramones" userId="1068934f-e3b4-4e88-ba23-4cb57230c594" providerId="ADAL" clId="{37D3261E-A401-4E51-B61E-CF3C0BDC0509}" dt="2023-10-23T11:26:25.196" v="10696"/>
          <ac:grpSpMkLst>
            <pc:docMk/>
            <pc:sldMk cId="2844695512" sldId="317"/>
            <ac:grpSpMk id="16" creationId="{60CC5684-F977-8AE6-C40A-1AF62F3062E1}"/>
          </ac:grpSpMkLst>
        </pc:grpChg>
        <pc:picChg chg="del">
          <ac:chgData name="Nino Philip Ramones" userId="1068934f-e3b4-4e88-ba23-4cb57230c594" providerId="ADAL" clId="{37D3261E-A401-4E51-B61E-CF3C0BDC0509}" dt="2023-10-23T08:05:50.525" v="4372" actId="478"/>
          <ac:picMkLst>
            <pc:docMk/>
            <pc:sldMk cId="2844695512" sldId="317"/>
            <ac:picMk id="6" creationId="{61C99420-F8AE-080D-A550-6A17FA25E23D}"/>
          </ac:picMkLst>
        </pc:picChg>
        <pc:picChg chg="add mod modCrop">
          <ac:chgData name="Nino Philip Ramones" userId="1068934f-e3b4-4e88-ba23-4cb57230c594" providerId="ADAL" clId="{37D3261E-A401-4E51-B61E-CF3C0BDC0509}" dt="2023-10-23T08:15:11.960" v="4495" actId="14100"/>
          <ac:picMkLst>
            <pc:docMk/>
            <pc:sldMk cId="2844695512" sldId="317"/>
            <ac:picMk id="7" creationId="{877450C9-9375-3F5F-562D-8115F4020367}"/>
          </ac:picMkLst>
        </pc:picChg>
        <pc:cxnChg chg="add mod">
          <ac:chgData name="Nino Philip Ramones" userId="1068934f-e3b4-4e88-ba23-4cb57230c594" providerId="ADAL" clId="{37D3261E-A401-4E51-B61E-CF3C0BDC0509}" dt="2023-10-23T11:21:49.516" v="10313" actId="1582"/>
          <ac:cxnSpMkLst>
            <pc:docMk/>
            <pc:sldMk cId="2844695512" sldId="317"/>
            <ac:cxnSpMk id="11" creationId="{F258197B-F13C-16C8-305D-AFDF4C185C06}"/>
          </ac:cxnSpMkLst>
        </pc:cxnChg>
        <pc:cxnChg chg="add mod">
          <ac:chgData name="Nino Philip Ramones" userId="1068934f-e3b4-4e88-ba23-4cb57230c594" providerId="ADAL" clId="{37D3261E-A401-4E51-B61E-CF3C0BDC0509}" dt="2023-10-23T11:21:49.516" v="10313" actId="1582"/>
          <ac:cxnSpMkLst>
            <pc:docMk/>
            <pc:sldMk cId="2844695512" sldId="317"/>
            <ac:cxnSpMk id="13" creationId="{731B4ED7-9BAF-2E4B-5DB6-7BDEF3A5AAF8}"/>
          </ac:cxnSpMkLst>
        </pc:cxnChg>
        <pc:cxnChg chg="mod">
          <ac:chgData name="Nino Philip Ramones" userId="1068934f-e3b4-4e88-ba23-4cb57230c594" providerId="ADAL" clId="{37D3261E-A401-4E51-B61E-CF3C0BDC0509}" dt="2023-10-23T11:26:25.196" v="10696"/>
          <ac:cxnSpMkLst>
            <pc:docMk/>
            <pc:sldMk cId="2844695512" sldId="317"/>
            <ac:cxnSpMk id="17" creationId="{994BBD4A-A5C6-2F7D-C389-A4C25C0BB40C}"/>
          </ac:cxnSpMkLst>
        </pc:cxnChg>
      </pc:sldChg>
      <pc:sldChg chg="addSp delSp modSp add mod ord">
        <pc:chgData name="Nino Philip Ramones" userId="1068934f-e3b4-4e88-ba23-4cb57230c594" providerId="ADAL" clId="{37D3261E-A401-4E51-B61E-CF3C0BDC0509}" dt="2023-10-23T11:26:29.884" v="10698"/>
        <pc:sldMkLst>
          <pc:docMk/>
          <pc:sldMk cId="2791577603" sldId="318"/>
        </pc:sldMkLst>
        <pc:spChg chg="mod">
          <ac:chgData name="Nino Philip Ramones" userId="1068934f-e3b4-4e88-ba23-4cb57230c594" providerId="ADAL" clId="{37D3261E-A401-4E51-B61E-CF3C0BDC0509}" dt="2023-10-23T08:49:46.431" v="6376" actId="1076"/>
          <ac:spMkLst>
            <pc:docMk/>
            <pc:sldMk cId="2791577603" sldId="318"/>
            <ac:spMk id="2" creationId="{05373617-D585-BAF0-0B5B-D2CF324A4D6B}"/>
          </ac:spMkLst>
        </pc:spChg>
        <pc:spChg chg="add mod">
          <ac:chgData name="Nino Philip Ramones" userId="1068934f-e3b4-4e88-ba23-4cb57230c594" providerId="ADAL" clId="{37D3261E-A401-4E51-B61E-CF3C0BDC0509}" dt="2023-10-23T08:49:49.786" v="6377" actId="164"/>
          <ac:spMkLst>
            <pc:docMk/>
            <pc:sldMk cId="2791577603" sldId="318"/>
            <ac:spMk id="7" creationId="{1C0E1BCC-57DE-A07C-4354-08CC06C30BDE}"/>
          </ac:spMkLst>
        </pc:spChg>
        <pc:spChg chg="mod">
          <ac:chgData name="Nino Philip Ramones" userId="1068934f-e3b4-4e88-ba23-4cb57230c594" providerId="ADAL" clId="{37D3261E-A401-4E51-B61E-CF3C0BDC0509}" dt="2023-10-23T09:25:44.918" v="7696" actId="20577"/>
          <ac:spMkLst>
            <pc:docMk/>
            <pc:sldMk cId="2791577603" sldId="318"/>
            <ac:spMk id="8" creationId="{15258D31-D2B3-81F2-D370-4C63D658BAD8}"/>
          </ac:spMkLst>
        </pc:spChg>
        <pc:spChg chg="add del mod">
          <ac:chgData name="Nino Philip Ramones" userId="1068934f-e3b4-4e88-ba23-4cb57230c594" providerId="ADAL" clId="{37D3261E-A401-4E51-B61E-CF3C0BDC0509}" dt="2023-10-23T08:48:48.889" v="6347"/>
          <ac:spMkLst>
            <pc:docMk/>
            <pc:sldMk cId="2791577603" sldId="318"/>
            <ac:spMk id="9" creationId="{659330D6-334B-FA0E-E77E-A7AEA2045CD3}"/>
          </ac:spMkLst>
        </pc:spChg>
        <pc:spChg chg="add mod">
          <ac:chgData name="Nino Philip Ramones" userId="1068934f-e3b4-4e88-ba23-4cb57230c594" providerId="ADAL" clId="{37D3261E-A401-4E51-B61E-CF3C0BDC0509}" dt="2023-10-23T08:49:49.786" v="6377" actId="164"/>
          <ac:spMkLst>
            <pc:docMk/>
            <pc:sldMk cId="2791577603" sldId="318"/>
            <ac:spMk id="10" creationId="{7FFC5B7F-9772-B939-B827-058B7D2D172F}"/>
          </ac:spMkLst>
        </pc:spChg>
        <pc:spChg chg="mod">
          <ac:chgData name="Nino Philip Ramones" userId="1068934f-e3b4-4e88-ba23-4cb57230c594" providerId="ADAL" clId="{37D3261E-A401-4E51-B61E-CF3C0BDC0509}" dt="2023-10-23T09:38:22.107" v="7907" actId="13926"/>
          <ac:spMkLst>
            <pc:docMk/>
            <pc:sldMk cId="2791577603" sldId="318"/>
            <ac:spMk id="12" creationId="{7571D81F-9211-80B1-13D4-65B7CDE21BE1}"/>
          </ac:spMkLst>
        </pc:spChg>
        <pc:spChg chg="mod">
          <ac:chgData name="Nino Philip Ramones" userId="1068934f-e3b4-4e88-ba23-4cb57230c594" providerId="ADAL" clId="{37D3261E-A401-4E51-B61E-CF3C0BDC0509}" dt="2023-10-23T11:26:29.884" v="10698"/>
          <ac:spMkLst>
            <pc:docMk/>
            <pc:sldMk cId="2791577603" sldId="318"/>
            <ac:spMk id="17" creationId="{DF0D13B9-2FEA-29B4-8942-6E872238FA53}"/>
          </ac:spMkLst>
        </pc:spChg>
        <pc:spChg chg="mod">
          <ac:chgData name="Nino Philip Ramones" userId="1068934f-e3b4-4e88-ba23-4cb57230c594" providerId="ADAL" clId="{37D3261E-A401-4E51-B61E-CF3C0BDC0509}" dt="2023-10-23T11:26:29.884" v="10698"/>
          <ac:spMkLst>
            <pc:docMk/>
            <pc:sldMk cId="2791577603" sldId="318"/>
            <ac:spMk id="19" creationId="{BAB59C52-966F-7A0A-297D-0DDB120356D6}"/>
          </ac:spMkLst>
        </pc:spChg>
        <pc:grpChg chg="del">
          <ac:chgData name="Nino Philip Ramones" userId="1068934f-e3b4-4e88-ba23-4cb57230c594" providerId="ADAL" clId="{37D3261E-A401-4E51-B61E-CF3C0BDC0509}" dt="2023-10-23T11:26:29.466" v="10697" actId="478"/>
          <ac:grpSpMkLst>
            <pc:docMk/>
            <pc:sldMk cId="2791577603" sldId="318"/>
            <ac:grpSpMk id="4" creationId="{82BF88B1-B26A-1027-A8AF-12372CE8F625}"/>
          </ac:grpSpMkLst>
        </pc:grpChg>
        <pc:grpChg chg="add mod">
          <ac:chgData name="Nino Philip Ramones" userId="1068934f-e3b4-4e88-ba23-4cb57230c594" providerId="ADAL" clId="{37D3261E-A401-4E51-B61E-CF3C0BDC0509}" dt="2023-10-23T09:26:08.321" v="7699" actId="1036"/>
          <ac:grpSpMkLst>
            <pc:docMk/>
            <pc:sldMk cId="2791577603" sldId="318"/>
            <ac:grpSpMk id="11" creationId="{42EED083-CAD6-A599-4B8F-5A859C0B0431}"/>
          </ac:grpSpMkLst>
        </pc:grpChg>
        <pc:grpChg chg="add mod">
          <ac:chgData name="Nino Philip Ramones" userId="1068934f-e3b4-4e88-ba23-4cb57230c594" providerId="ADAL" clId="{37D3261E-A401-4E51-B61E-CF3C0BDC0509}" dt="2023-10-23T11:26:29.884" v="10698"/>
          <ac:grpSpMkLst>
            <pc:docMk/>
            <pc:sldMk cId="2791577603" sldId="318"/>
            <ac:grpSpMk id="13" creationId="{4B3336E4-E95D-9290-FB22-A236FD13B8D2}"/>
          </ac:grpSpMkLst>
        </pc:grpChg>
        <pc:picChg chg="add mod modCrop">
          <ac:chgData name="Nino Philip Ramones" userId="1068934f-e3b4-4e88-ba23-4cb57230c594" providerId="ADAL" clId="{37D3261E-A401-4E51-B61E-CF3C0BDC0509}" dt="2023-10-23T08:49:49.786" v="6377" actId="164"/>
          <ac:picMkLst>
            <pc:docMk/>
            <pc:sldMk cId="2791577603" sldId="318"/>
            <ac:picMk id="6" creationId="{DD521BF8-65CC-14B1-C881-350F11B5E8A0}"/>
          </ac:picMkLst>
        </pc:picChg>
        <pc:picChg chg="mod modCrop">
          <ac:chgData name="Nino Philip Ramones" userId="1068934f-e3b4-4e88-ba23-4cb57230c594" providerId="ADAL" clId="{37D3261E-A401-4E51-B61E-CF3C0BDC0509}" dt="2023-10-23T09:26:13.382" v="7704" actId="1036"/>
          <ac:picMkLst>
            <pc:docMk/>
            <pc:sldMk cId="2791577603" sldId="318"/>
            <ac:picMk id="18" creationId="{5D5D83CE-47AA-1A81-38C5-0588228E1F04}"/>
          </ac:picMkLst>
        </pc:picChg>
        <pc:cxnChg chg="mod">
          <ac:chgData name="Nino Philip Ramones" userId="1068934f-e3b4-4e88-ba23-4cb57230c594" providerId="ADAL" clId="{37D3261E-A401-4E51-B61E-CF3C0BDC0509}" dt="2023-10-23T11:26:29.884" v="10698"/>
          <ac:cxnSpMkLst>
            <pc:docMk/>
            <pc:sldMk cId="2791577603" sldId="318"/>
            <ac:cxnSpMk id="16" creationId="{DB96A243-C53D-0ECB-E75C-6D7DA64F60AD}"/>
          </ac:cxnSpMkLst>
        </pc:cxnChg>
      </pc:sldChg>
      <pc:sldChg chg="addSp delSp modSp add mod">
        <pc:chgData name="Nino Philip Ramones" userId="1068934f-e3b4-4e88-ba23-4cb57230c594" providerId="ADAL" clId="{37D3261E-A401-4E51-B61E-CF3C0BDC0509}" dt="2023-10-23T11:26:33.800" v="10700"/>
        <pc:sldMkLst>
          <pc:docMk/>
          <pc:sldMk cId="925902514" sldId="319"/>
        </pc:sldMkLst>
        <pc:spChg chg="mod">
          <ac:chgData name="Nino Philip Ramones" userId="1068934f-e3b4-4e88-ba23-4cb57230c594" providerId="ADAL" clId="{37D3261E-A401-4E51-B61E-CF3C0BDC0509}" dt="2023-10-23T10:01:41.817" v="8217" actId="20577"/>
          <ac:spMkLst>
            <pc:docMk/>
            <pc:sldMk cId="925902514" sldId="319"/>
            <ac:spMk id="8" creationId="{15258D31-D2B3-81F2-D370-4C63D658BAD8}"/>
          </ac:spMkLst>
        </pc:spChg>
        <pc:spChg chg="mod">
          <ac:chgData name="Nino Philip Ramones" userId="1068934f-e3b4-4e88-ba23-4cb57230c594" providerId="ADAL" clId="{37D3261E-A401-4E51-B61E-CF3C0BDC0509}" dt="2023-10-23T10:08:43.143" v="9234" actId="20577"/>
          <ac:spMkLst>
            <pc:docMk/>
            <pc:sldMk cId="925902514" sldId="319"/>
            <ac:spMk id="12" creationId="{7571D81F-9211-80B1-13D4-65B7CDE21BE1}"/>
          </ac:spMkLst>
        </pc:spChg>
        <pc:spChg chg="add mod">
          <ac:chgData name="Nino Philip Ramones" userId="1068934f-e3b4-4e88-ba23-4cb57230c594" providerId="ADAL" clId="{37D3261E-A401-4E51-B61E-CF3C0BDC0509}" dt="2023-10-23T09:56:39.696" v="7922" actId="164"/>
          <ac:spMkLst>
            <pc:docMk/>
            <pc:sldMk cId="925902514" sldId="319"/>
            <ac:spMk id="16" creationId="{9AD609F0-8A31-B299-7704-F1D44CABBE54}"/>
          </ac:spMkLst>
        </pc:spChg>
        <pc:spChg chg="add mod">
          <ac:chgData name="Nino Philip Ramones" userId="1068934f-e3b4-4e88-ba23-4cb57230c594" providerId="ADAL" clId="{37D3261E-A401-4E51-B61E-CF3C0BDC0509}" dt="2023-10-23T09:56:35.221" v="7921" actId="164"/>
          <ac:spMkLst>
            <pc:docMk/>
            <pc:sldMk cId="925902514" sldId="319"/>
            <ac:spMk id="17" creationId="{2FAEC04A-F827-55B2-FA93-1CF00A1E70F5}"/>
          </ac:spMkLst>
        </pc:spChg>
        <pc:spChg chg="mod topLvl">
          <ac:chgData name="Nino Philip Ramones" userId="1068934f-e3b4-4e88-ba23-4cb57230c594" providerId="ADAL" clId="{37D3261E-A401-4E51-B61E-CF3C0BDC0509}" dt="2023-10-23T10:00:01.634" v="7940" actId="164"/>
          <ac:spMkLst>
            <pc:docMk/>
            <pc:sldMk cId="925902514" sldId="319"/>
            <ac:spMk id="23" creationId="{5627DA86-9128-9F1D-FC56-139A6F3D659C}"/>
          </ac:spMkLst>
        </pc:spChg>
        <pc:spChg chg="mod">
          <ac:chgData name="Nino Philip Ramones" userId="1068934f-e3b4-4e88-ba23-4cb57230c594" providerId="ADAL" clId="{37D3261E-A401-4E51-B61E-CF3C0BDC0509}" dt="2023-10-23T11:26:33.800" v="10700"/>
          <ac:spMkLst>
            <pc:docMk/>
            <pc:sldMk cId="925902514" sldId="319"/>
            <ac:spMk id="27" creationId="{ABD84662-FFE2-405E-118A-671F8D882454}"/>
          </ac:spMkLst>
        </pc:spChg>
        <pc:spChg chg="mod">
          <ac:chgData name="Nino Philip Ramones" userId="1068934f-e3b4-4e88-ba23-4cb57230c594" providerId="ADAL" clId="{37D3261E-A401-4E51-B61E-CF3C0BDC0509}" dt="2023-10-23T11:26:33.800" v="10700"/>
          <ac:spMkLst>
            <pc:docMk/>
            <pc:sldMk cId="925902514" sldId="319"/>
            <ac:spMk id="28" creationId="{DAA9AF97-ACC6-BFD0-0F3A-8C24CC93736F}"/>
          </ac:spMkLst>
        </pc:spChg>
        <pc:grpChg chg="del">
          <ac:chgData name="Nino Philip Ramones" userId="1068934f-e3b4-4e88-ba23-4cb57230c594" providerId="ADAL" clId="{37D3261E-A401-4E51-B61E-CF3C0BDC0509}" dt="2023-10-23T11:26:33.303" v="10699" actId="478"/>
          <ac:grpSpMkLst>
            <pc:docMk/>
            <pc:sldMk cId="925902514" sldId="319"/>
            <ac:grpSpMk id="4" creationId="{82BF88B1-B26A-1027-A8AF-12372CE8F625}"/>
          </ac:grpSpMkLst>
        </pc:grpChg>
        <pc:grpChg chg="del">
          <ac:chgData name="Nino Philip Ramones" userId="1068934f-e3b4-4e88-ba23-4cb57230c594" providerId="ADAL" clId="{37D3261E-A401-4E51-B61E-CF3C0BDC0509}" dt="2023-10-23T09:28:17.603" v="7768" actId="478"/>
          <ac:grpSpMkLst>
            <pc:docMk/>
            <pc:sldMk cId="925902514" sldId="319"/>
            <ac:grpSpMk id="11" creationId="{42EED083-CAD6-A599-4B8F-5A859C0B0431}"/>
          </ac:grpSpMkLst>
        </pc:grpChg>
        <pc:grpChg chg="add mod">
          <ac:chgData name="Nino Philip Ramones" userId="1068934f-e3b4-4e88-ba23-4cb57230c594" providerId="ADAL" clId="{37D3261E-A401-4E51-B61E-CF3C0BDC0509}" dt="2023-10-23T09:56:35.221" v="7921" actId="164"/>
          <ac:grpSpMkLst>
            <pc:docMk/>
            <pc:sldMk cId="925902514" sldId="319"/>
            <ac:grpSpMk id="19" creationId="{D46B5435-427E-FE87-C37C-94B114389B9D}"/>
          </ac:grpSpMkLst>
        </pc:grpChg>
        <pc:grpChg chg="add mod">
          <ac:chgData name="Nino Philip Ramones" userId="1068934f-e3b4-4e88-ba23-4cb57230c594" providerId="ADAL" clId="{37D3261E-A401-4E51-B61E-CF3C0BDC0509}" dt="2023-10-23T10:00:07.102" v="7941" actId="14100"/>
          <ac:grpSpMkLst>
            <pc:docMk/>
            <pc:sldMk cId="925902514" sldId="319"/>
            <ac:grpSpMk id="20" creationId="{9F6D6D72-B60E-0434-8BCE-AA72284C8B2F}"/>
          </ac:grpSpMkLst>
        </pc:grpChg>
        <pc:grpChg chg="add del mod">
          <ac:chgData name="Nino Philip Ramones" userId="1068934f-e3b4-4e88-ba23-4cb57230c594" providerId="ADAL" clId="{37D3261E-A401-4E51-B61E-CF3C0BDC0509}" dt="2023-10-23T09:57:35.774" v="7927" actId="165"/>
          <ac:grpSpMkLst>
            <pc:docMk/>
            <pc:sldMk cId="925902514" sldId="319"/>
            <ac:grpSpMk id="21" creationId="{75085C4E-B891-AB1C-C6D3-5F997B1447D5}"/>
          </ac:grpSpMkLst>
        </pc:grpChg>
        <pc:grpChg chg="add mod">
          <ac:chgData name="Nino Philip Ramones" userId="1068934f-e3b4-4e88-ba23-4cb57230c594" providerId="ADAL" clId="{37D3261E-A401-4E51-B61E-CF3C0BDC0509}" dt="2023-10-23T10:00:16.324" v="7942" actId="1076"/>
          <ac:grpSpMkLst>
            <pc:docMk/>
            <pc:sldMk cId="925902514" sldId="319"/>
            <ac:grpSpMk id="24" creationId="{E412EF9E-A77C-944D-1133-630597EF5D19}"/>
          </ac:grpSpMkLst>
        </pc:grpChg>
        <pc:grpChg chg="add mod">
          <ac:chgData name="Nino Philip Ramones" userId="1068934f-e3b4-4e88-ba23-4cb57230c594" providerId="ADAL" clId="{37D3261E-A401-4E51-B61E-CF3C0BDC0509}" dt="2023-10-23T11:26:33.800" v="10700"/>
          <ac:grpSpMkLst>
            <pc:docMk/>
            <pc:sldMk cId="925902514" sldId="319"/>
            <ac:grpSpMk id="25" creationId="{B6E5CB67-FC19-57DB-E64F-9911157EA7BA}"/>
          </ac:grpSpMkLst>
        </pc:grpChg>
        <pc:picChg chg="add mod modCrop">
          <ac:chgData name="Nino Philip Ramones" userId="1068934f-e3b4-4e88-ba23-4cb57230c594" providerId="ADAL" clId="{37D3261E-A401-4E51-B61E-CF3C0BDC0509}" dt="2023-10-23T09:56:35.221" v="7921" actId="164"/>
          <ac:picMkLst>
            <pc:docMk/>
            <pc:sldMk cId="925902514" sldId="319"/>
            <ac:picMk id="9" creationId="{B04453BC-02B0-F2E6-BF27-6B3C2D3D1F6E}"/>
          </ac:picMkLst>
        </pc:picChg>
        <pc:picChg chg="add mod modCrop">
          <ac:chgData name="Nino Philip Ramones" userId="1068934f-e3b4-4e88-ba23-4cb57230c594" providerId="ADAL" clId="{37D3261E-A401-4E51-B61E-CF3C0BDC0509}" dt="2023-10-23T09:56:39.696" v="7922" actId="164"/>
          <ac:picMkLst>
            <pc:docMk/>
            <pc:sldMk cId="925902514" sldId="319"/>
            <ac:picMk id="13" creationId="{7BD2A90F-4929-E622-27B7-246E15F315D8}"/>
          </ac:picMkLst>
        </pc:picChg>
        <pc:picChg chg="mod topLvl modCrop">
          <ac:chgData name="Nino Philip Ramones" userId="1068934f-e3b4-4e88-ba23-4cb57230c594" providerId="ADAL" clId="{37D3261E-A401-4E51-B61E-CF3C0BDC0509}" dt="2023-10-23T10:00:01.634" v="7940" actId="164"/>
          <ac:picMkLst>
            <pc:docMk/>
            <pc:sldMk cId="925902514" sldId="319"/>
            <ac:picMk id="22" creationId="{AA3E59A1-C4BD-B69A-7E4A-46D4838E2E01}"/>
          </ac:picMkLst>
        </pc:picChg>
        <pc:cxnChg chg="mod">
          <ac:chgData name="Nino Philip Ramones" userId="1068934f-e3b4-4e88-ba23-4cb57230c594" providerId="ADAL" clId="{37D3261E-A401-4E51-B61E-CF3C0BDC0509}" dt="2023-10-23T11:26:33.800" v="10700"/>
          <ac:cxnSpMkLst>
            <pc:docMk/>
            <pc:sldMk cId="925902514" sldId="319"/>
            <ac:cxnSpMk id="26" creationId="{AB3529C5-0EC2-99AF-81B5-3784A739E8E4}"/>
          </ac:cxnSpMkLst>
        </pc:cxnChg>
      </pc:sldChg>
    </pc:docChg>
  </pc:docChgLst>
  <pc:docChgLst>
    <pc:chgData name="Nino Philip Ramones" userId="1068934f-e3b4-4e88-ba23-4cb57230c594" providerId="ADAL" clId="{4B2DD62C-EFC1-483F-B1CB-FAA67E9DD57F}"/>
    <pc:docChg chg="undo redo custSel addSld delSld modSld sldOrd">
      <pc:chgData name="Nino Philip Ramones" userId="1068934f-e3b4-4e88-ba23-4cb57230c594" providerId="ADAL" clId="{4B2DD62C-EFC1-483F-B1CB-FAA67E9DD57F}" dt="2023-04-26T05:58:01.425" v="15608" actId="1035"/>
      <pc:docMkLst>
        <pc:docMk/>
      </pc:docMkLst>
      <pc:sldChg chg="modSp mod">
        <pc:chgData name="Nino Philip Ramones" userId="1068934f-e3b4-4e88-ba23-4cb57230c594" providerId="ADAL" clId="{4B2DD62C-EFC1-483F-B1CB-FAA67E9DD57F}" dt="2023-04-21T10:55:04.603" v="106" actId="1036"/>
        <pc:sldMkLst>
          <pc:docMk/>
          <pc:sldMk cId="2902220017" sldId="260"/>
        </pc:sldMkLst>
        <pc:spChg chg="mod">
          <ac:chgData name="Nino Philip Ramones" userId="1068934f-e3b4-4e88-ba23-4cb57230c594" providerId="ADAL" clId="{4B2DD62C-EFC1-483F-B1CB-FAA67E9DD57F}" dt="2023-04-21T10:54:34.604" v="94" actId="20577"/>
          <ac:spMkLst>
            <pc:docMk/>
            <pc:sldMk cId="2902220017" sldId="260"/>
            <ac:spMk id="8" creationId="{E55C9784-2997-4509-E882-733A19888A3E}"/>
          </ac:spMkLst>
        </pc:spChg>
        <pc:spChg chg="mod">
          <ac:chgData name="Nino Philip Ramones" userId="1068934f-e3b4-4e88-ba23-4cb57230c594" providerId="ADAL" clId="{4B2DD62C-EFC1-483F-B1CB-FAA67E9DD57F}" dt="2023-04-21T10:54:55.641" v="105" actId="1035"/>
          <ac:spMkLst>
            <pc:docMk/>
            <pc:sldMk cId="2902220017" sldId="260"/>
            <ac:spMk id="14" creationId="{86CD694D-7914-A6C9-97B8-2823F7984CDE}"/>
          </ac:spMkLst>
        </pc:spChg>
        <pc:spChg chg="mod">
          <ac:chgData name="Nino Philip Ramones" userId="1068934f-e3b4-4e88-ba23-4cb57230c594" providerId="ADAL" clId="{4B2DD62C-EFC1-483F-B1CB-FAA67E9DD57F}" dt="2023-04-21T10:55:04.603" v="106" actId="1036"/>
          <ac:spMkLst>
            <pc:docMk/>
            <pc:sldMk cId="2902220017" sldId="260"/>
            <ac:spMk id="15" creationId="{CB5AF6EE-76A6-CA9D-0627-29C15279BDC6}"/>
          </ac:spMkLst>
        </pc:spChg>
      </pc:sldChg>
      <pc:sldChg chg="modSp mod">
        <pc:chgData name="Nino Philip Ramones" userId="1068934f-e3b4-4e88-ba23-4cb57230c594" providerId="ADAL" clId="{4B2DD62C-EFC1-483F-B1CB-FAA67E9DD57F}" dt="2023-04-21T11:22:52.552" v="1251" actId="1038"/>
        <pc:sldMkLst>
          <pc:docMk/>
          <pc:sldMk cId="4215421811" sldId="261"/>
        </pc:sldMkLst>
        <pc:spChg chg="mod">
          <ac:chgData name="Nino Philip Ramones" userId="1068934f-e3b4-4e88-ba23-4cb57230c594" providerId="ADAL" clId="{4B2DD62C-EFC1-483F-B1CB-FAA67E9DD57F}" dt="2023-04-21T11:22:52.552" v="1251" actId="1038"/>
          <ac:spMkLst>
            <pc:docMk/>
            <pc:sldMk cId="4215421811" sldId="261"/>
            <ac:spMk id="5" creationId="{BC141F5B-906B-6265-DA38-F7E04A6C72A8}"/>
          </ac:spMkLst>
        </pc:spChg>
        <pc:spChg chg="mod">
          <ac:chgData name="Nino Philip Ramones" userId="1068934f-e3b4-4e88-ba23-4cb57230c594" providerId="ADAL" clId="{4B2DD62C-EFC1-483F-B1CB-FAA67E9DD57F}" dt="2023-04-21T10:59:54.840" v="474" actId="20577"/>
          <ac:spMkLst>
            <pc:docMk/>
            <pc:sldMk cId="4215421811" sldId="261"/>
            <ac:spMk id="6" creationId="{1C139C71-43D8-DA15-F46A-8598CDF1F78A}"/>
          </ac:spMkLst>
        </pc:spChg>
        <pc:spChg chg="mod">
          <ac:chgData name="Nino Philip Ramones" userId="1068934f-e3b4-4e88-ba23-4cb57230c594" providerId="ADAL" clId="{4B2DD62C-EFC1-483F-B1CB-FAA67E9DD57F}" dt="2023-04-21T11:15:34.636" v="1162" actId="20577"/>
          <ac:spMkLst>
            <pc:docMk/>
            <pc:sldMk cId="4215421811" sldId="261"/>
            <ac:spMk id="7" creationId="{CB143D5A-4C51-CC45-02B5-43383CAA5C50}"/>
          </ac:spMkLst>
        </pc:spChg>
        <pc:spChg chg="mod">
          <ac:chgData name="Nino Philip Ramones" userId="1068934f-e3b4-4e88-ba23-4cb57230c594" providerId="ADAL" clId="{4B2DD62C-EFC1-483F-B1CB-FAA67E9DD57F}" dt="2023-04-21T11:14:39.603" v="1111" actId="20577"/>
          <ac:spMkLst>
            <pc:docMk/>
            <pc:sldMk cId="4215421811" sldId="261"/>
            <ac:spMk id="10" creationId="{AA624370-42F0-82DE-228F-BC78C798D723}"/>
          </ac:spMkLst>
        </pc:spChg>
        <pc:grpChg chg="mod">
          <ac:chgData name="Nino Philip Ramones" userId="1068934f-e3b4-4e88-ba23-4cb57230c594" providerId="ADAL" clId="{4B2DD62C-EFC1-483F-B1CB-FAA67E9DD57F}" dt="2023-04-21T11:14:59.277" v="1116" actId="1035"/>
          <ac:grpSpMkLst>
            <pc:docMk/>
            <pc:sldMk cId="4215421811" sldId="261"/>
            <ac:grpSpMk id="9" creationId="{86565025-D585-4FE0-F5D0-00D60DC63201}"/>
          </ac:grpSpMkLst>
        </pc:grpChg>
        <pc:grpChg chg="mod">
          <ac:chgData name="Nino Philip Ramones" userId="1068934f-e3b4-4e88-ba23-4cb57230c594" providerId="ADAL" clId="{4B2DD62C-EFC1-483F-B1CB-FAA67E9DD57F}" dt="2023-04-21T11:14:54.539" v="1112" actId="1036"/>
          <ac:grpSpMkLst>
            <pc:docMk/>
            <pc:sldMk cId="4215421811" sldId="261"/>
            <ac:grpSpMk id="28" creationId="{1E2DCC1B-E94A-BBE8-ED0F-0C36BBB2851B}"/>
          </ac:grpSpMkLst>
        </pc:grpChg>
      </pc:sldChg>
      <pc:sldChg chg="del">
        <pc:chgData name="Nino Philip Ramones" userId="1068934f-e3b4-4e88-ba23-4cb57230c594" providerId="ADAL" clId="{4B2DD62C-EFC1-483F-B1CB-FAA67E9DD57F}" dt="2023-04-21T11:30:40.663" v="1256" actId="47"/>
        <pc:sldMkLst>
          <pc:docMk/>
          <pc:sldMk cId="3447888896" sldId="262"/>
        </pc:sldMkLst>
      </pc:sldChg>
      <pc:sldChg chg="addSp delSp modSp mod">
        <pc:chgData name="Nino Philip Ramones" userId="1068934f-e3b4-4e88-ba23-4cb57230c594" providerId="ADAL" clId="{4B2DD62C-EFC1-483F-B1CB-FAA67E9DD57F}" dt="2023-04-26T05:58:01.425" v="15608" actId="1035"/>
        <pc:sldMkLst>
          <pc:docMk/>
          <pc:sldMk cId="3042634148" sldId="281"/>
        </pc:sldMkLst>
        <pc:spChg chg="del">
          <ac:chgData name="Nino Philip Ramones" userId="1068934f-e3b4-4e88-ba23-4cb57230c594" providerId="ADAL" clId="{4B2DD62C-EFC1-483F-B1CB-FAA67E9DD57F}" dt="2023-04-21T11:23:08.480" v="1252" actId="478"/>
          <ac:spMkLst>
            <pc:docMk/>
            <pc:sldMk cId="3042634148" sldId="281"/>
            <ac:spMk id="5" creationId="{9CB76D31-2C79-0331-D6E7-2FA8BC232AF6}"/>
          </ac:spMkLst>
        </pc:spChg>
        <pc:spChg chg="mod">
          <ac:chgData name="Nino Philip Ramones" userId="1068934f-e3b4-4e88-ba23-4cb57230c594" providerId="ADAL" clId="{4B2DD62C-EFC1-483F-B1CB-FAA67E9DD57F}" dt="2023-04-26T05:57:51.723" v="15593" actId="403"/>
          <ac:spMkLst>
            <pc:docMk/>
            <pc:sldMk cId="3042634148" sldId="281"/>
            <ac:spMk id="6" creationId="{1C139C71-43D8-DA15-F46A-8598CDF1F78A}"/>
          </ac:spMkLst>
        </pc:spChg>
        <pc:spChg chg="add mod">
          <ac:chgData name="Nino Philip Ramones" userId="1068934f-e3b4-4e88-ba23-4cb57230c594" providerId="ADAL" clId="{4B2DD62C-EFC1-483F-B1CB-FAA67E9DD57F}" dt="2023-04-21T11:23:09.044" v="1253"/>
          <ac:spMkLst>
            <pc:docMk/>
            <pc:sldMk cId="3042634148" sldId="281"/>
            <ac:spMk id="7" creationId="{D171F85D-6720-4508-AFB7-D47E4F18A40C}"/>
          </ac:spMkLst>
        </pc:spChg>
        <pc:spChg chg="add mod">
          <ac:chgData name="Nino Philip Ramones" userId="1068934f-e3b4-4e88-ba23-4cb57230c594" providerId="ADAL" clId="{4B2DD62C-EFC1-483F-B1CB-FAA67E9DD57F}" dt="2023-04-26T05:58:01.425" v="15608" actId="1035"/>
          <ac:spMkLst>
            <pc:docMk/>
            <pc:sldMk cId="3042634148" sldId="281"/>
            <ac:spMk id="9" creationId="{A4C4677F-45AE-36EE-ABCE-397302091C1F}"/>
          </ac:spMkLst>
        </pc:spChg>
        <pc:spChg chg="add mod">
          <ac:chgData name="Nino Philip Ramones" userId="1068934f-e3b4-4e88-ba23-4cb57230c594" providerId="ADAL" clId="{4B2DD62C-EFC1-483F-B1CB-FAA67E9DD57F}" dt="2023-04-26T05:58:01.425" v="15608" actId="1035"/>
          <ac:spMkLst>
            <pc:docMk/>
            <pc:sldMk cId="3042634148" sldId="281"/>
            <ac:spMk id="15" creationId="{3DE590E7-D5BC-0018-437A-AE6E15E396B6}"/>
          </ac:spMkLst>
        </pc:spChg>
      </pc:sldChg>
      <pc:sldChg chg="addSp delSp modSp del mod">
        <pc:chgData name="Nino Philip Ramones" userId="1068934f-e3b4-4e88-ba23-4cb57230c594" providerId="ADAL" clId="{4B2DD62C-EFC1-483F-B1CB-FAA67E9DD57F}" dt="2023-04-26T05:56:59.501" v="15584" actId="47"/>
        <pc:sldMkLst>
          <pc:docMk/>
          <pc:sldMk cId="2124879564" sldId="282"/>
        </pc:sldMkLst>
        <pc:spChg chg="mod">
          <ac:chgData name="Nino Philip Ramones" userId="1068934f-e3b4-4e88-ba23-4cb57230c594" providerId="ADAL" clId="{4B2DD62C-EFC1-483F-B1CB-FAA67E9DD57F}" dt="2023-04-21T11:23:28.937" v="1255"/>
          <ac:spMkLst>
            <pc:docMk/>
            <pc:sldMk cId="2124879564" sldId="282"/>
            <ac:spMk id="4" creationId="{9F68CBF0-CD23-BEBD-88D8-BDB35DBECF44}"/>
          </ac:spMkLst>
        </pc:spChg>
        <pc:spChg chg="mod">
          <ac:chgData name="Nino Philip Ramones" userId="1068934f-e3b4-4e88-ba23-4cb57230c594" providerId="ADAL" clId="{4B2DD62C-EFC1-483F-B1CB-FAA67E9DD57F}" dt="2023-04-21T11:23:28.937" v="1255"/>
          <ac:spMkLst>
            <pc:docMk/>
            <pc:sldMk cId="2124879564" sldId="282"/>
            <ac:spMk id="5" creationId="{ADCD4857-BA4B-F0AD-131D-7CDB88D38F81}"/>
          </ac:spMkLst>
        </pc:spChg>
        <pc:spChg chg="del">
          <ac:chgData name="Nino Philip Ramones" userId="1068934f-e3b4-4e88-ba23-4cb57230c594" providerId="ADAL" clId="{4B2DD62C-EFC1-483F-B1CB-FAA67E9DD57F}" dt="2023-04-26T05:56:12.136" v="15512" actId="478"/>
          <ac:spMkLst>
            <pc:docMk/>
            <pc:sldMk cId="2124879564" sldId="282"/>
            <ac:spMk id="6" creationId="{1C139C71-43D8-DA15-F46A-8598CDF1F78A}"/>
          </ac:spMkLst>
        </pc:spChg>
        <pc:spChg chg="del">
          <ac:chgData name="Nino Philip Ramones" userId="1068934f-e3b4-4e88-ba23-4cb57230c594" providerId="ADAL" clId="{4B2DD62C-EFC1-483F-B1CB-FAA67E9DD57F}" dt="2023-04-26T05:56:51.910" v="15576" actId="21"/>
          <ac:spMkLst>
            <pc:docMk/>
            <pc:sldMk cId="2124879564" sldId="282"/>
            <ac:spMk id="7" creationId="{371E6B4D-82A7-5E51-F870-CD5CB44F69BE}"/>
          </ac:spMkLst>
        </pc:spChg>
        <pc:spChg chg="del">
          <ac:chgData name="Nino Philip Ramones" userId="1068934f-e3b4-4e88-ba23-4cb57230c594" providerId="ADAL" clId="{4B2DD62C-EFC1-483F-B1CB-FAA67E9DD57F}" dt="2023-04-26T05:56:12.136" v="15512" actId="478"/>
          <ac:spMkLst>
            <pc:docMk/>
            <pc:sldMk cId="2124879564" sldId="282"/>
            <ac:spMk id="8" creationId="{32B64BE8-E37B-9676-4EB5-17CAABB97627}"/>
          </ac:spMkLst>
        </pc:spChg>
        <pc:spChg chg="del mod">
          <ac:chgData name="Nino Philip Ramones" userId="1068934f-e3b4-4e88-ba23-4cb57230c594" providerId="ADAL" clId="{4B2DD62C-EFC1-483F-B1CB-FAA67E9DD57F}" dt="2023-04-26T05:56:51.910" v="15576" actId="21"/>
          <ac:spMkLst>
            <pc:docMk/>
            <pc:sldMk cId="2124879564" sldId="282"/>
            <ac:spMk id="9" creationId="{5A8CE56E-616D-7AEA-3FD6-3C2C4ED2E77D}"/>
          </ac:spMkLst>
        </pc:spChg>
        <pc:grpChg chg="add mod">
          <ac:chgData name="Nino Philip Ramones" userId="1068934f-e3b4-4e88-ba23-4cb57230c594" providerId="ADAL" clId="{4B2DD62C-EFC1-483F-B1CB-FAA67E9DD57F}" dt="2023-04-21T11:23:28.937" v="1255"/>
          <ac:grpSpMkLst>
            <pc:docMk/>
            <pc:sldMk cId="2124879564" sldId="282"/>
            <ac:grpSpMk id="2" creationId="{04029484-96F8-12A0-3AC4-59CF1479EBBE}"/>
          </ac:grpSpMkLst>
        </pc:grpChg>
        <pc:grpChg chg="del">
          <ac:chgData name="Nino Philip Ramones" userId="1068934f-e3b4-4e88-ba23-4cb57230c594" providerId="ADAL" clId="{4B2DD62C-EFC1-483F-B1CB-FAA67E9DD57F}" dt="2023-04-21T11:23:28.523" v="1254" actId="478"/>
          <ac:grpSpMkLst>
            <pc:docMk/>
            <pc:sldMk cId="2124879564" sldId="282"/>
            <ac:grpSpMk id="17" creationId="{BFFA929E-84CD-1FBE-F02F-C2D7746FEE95}"/>
          </ac:grpSpMkLst>
        </pc:grpChg>
        <pc:cxnChg chg="mod">
          <ac:chgData name="Nino Philip Ramones" userId="1068934f-e3b4-4e88-ba23-4cb57230c594" providerId="ADAL" clId="{4B2DD62C-EFC1-483F-B1CB-FAA67E9DD57F}" dt="2023-04-21T11:23:28.937" v="1255"/>
          <ac:cxnSpMkLst>
            <pc:docMk/>
            <pc:sldMk cId="2124879564" sldId="282"/>
            <ac:cxnSpMk id="3" creationId="{045B6784-73EF-6227-EE17-0A8F04FB51DF}"/>
          </ac:cxnSpMkLst>
        </pc:cxnChg>
      </pc:sldChg>
      <pc:sldChg chg="del">
        <pc:chgData name="Nino Philip Ramones" userId="1068934f-e3b4-4e88-ba23-4cb57230c594" providerId="ADAL" clId="{4B2DD62C-EFC1-483F-B1CB-FAA67E9DD57F}" dt="2023-04-21T11:30:40.663" v="1256" actId="47"/>
        <pc:sldMkLst>
          <pc:docMk/>
          <pc:sldMk cId="1195419599" sldId="283"/>
        </pc:sldMkLst>
      </pc:sldChg>
      <pc:sldChg chg="del">
        <pc:chgData name="Nino Philip Ramones" userId="1068934f-e3b4-4e88-ba23-4cb57230c594" providerId="ADAL" clId="{4B2DD62C-EFC1-483F-B1CB-FAA67E9DD57F}" dt="2023-04-21T11:30:40.663" v="1256" actId="47"/>
        <pc:sldMkLst>
          <pc:docMk/>
          <pc:sldMk cId="3736050571" sldId="284"/>
        </pc:sldMkLst>
      </pc:sldChg>
      <pc:sldChg chg="del">
        <pc:chgData name="Nino Philip Ramones" userId="1068934f-e3b4-4e88-ba23-4cb57230c594" providerId="ADAL" clId="{4B2DD62C-EFC1-483F-B1CB-FAA67E9DD57F}" dt="2023-04-21T11:30:40.663" v="1256" actId="47"/>
        <pc:sldMkLst>
          <pc:docMk/>
          <pc:sldMk cId="3361120979" sldId="285"/>
        </pc:sldMkLst>
      </pc:sldChg>
      <pc:sldChg chg="del">
        <pc:chgData name="Nino Philip Ramones" userId="1068934f-e3b4-4e88-ba23-4cb57230c594" providerId="ADAL" clId="{4B2DD62C-EFC1-483F-B1CB-FAA67E9DD57F}" dt="2023-04-21T11:30:40.663" v="1256" actId="47"/>
        <pc:sldMkLst>
          <pc:docMk/>
          <pc:sldMk cId="2198950249" sldId="286"/>
        </pc:sldMkLst>
      </pc:sldChg>
      <pc:sldChg chg="del">
        <pc:chgData name="Nino Philip Ramones" userId="1068934f-e3b4-4e88-ba23-4cb57230c594" providerId="ADAL" clId="{4B2DD62C-EFC1-483F-B1CB-FAA67E9DD57F}" dt="2023-04-21T11:30:40.663" v="1256" actId="47"/>
        <pc:sldMkLst>
          <pc:docMk/>
          <pc:sldMk cId="2964066685" sldId="287"/>
        </pc:sldMkLst>
      </pc:sldChg>
      <pc:sldChg chg="addSp delSp modSp mod">
        <pc:chgData name="Nino Philip Ramones" userId="1068934f-e3b4-4e88-ba23-4cb57230c594" providerId="ADAL" clId="{4B2DD62C-EFC1-483F-B1CB-FAA67E9DD57F}" dt="2023-04-26T05:36:56.579" v="13827"/>
        <pc:sldMkLst>
          <pc:docMk/>
          <pc:sldMk cId="2474797160" sldId="288"/>
        </pc:sldMkLst>
        <pc:spChg chg="mod">
          <ac:chgData name="Nino Philip Ramones" userId="1068934f-e3b4-4e88-ba23-4cb57230c594" providerId="ADAL" clId="{4B2DD62C-EFC1-483F-B1CB-FAA67E9DD57F}" dt="2023-04-21T11:31:46.013" v="1281" actId="20577"/>
          <ac:spMkLst>
            <pc:docMk/>
            <pc:sldMk cId="2474797160" sldId="288"/>
            <ac:spMk id="2" creationId="{05373617-D585-BAF0-0B5B-D2CF324A4D6B}"/>
          </ac:spMkLst>
        </pc:spChg>
        <pc:spChg chg="mod">
          <ac:chgData name="Nino Philip Ramones" userId="1068934f-e3b4-4e88-ba23-4cb57230c594" providerId="ADAL" clId="{4B2DD62C-EFC1-483F-B1CB-FAA67E9DD57F}" dt="2023-04-21T14:59:34.442" v="6334" actId="2711"/>
          <ac:spMkLst>
            <pc:docMk/>
            <pc:sldMk cId="2474797160" sldId="288"/>
            <ac:spMk id="6" creationId="{1C139C71-43D8-DA15-F46A-8598CDF1F78A}"/>
          </ac:spMkLst>
        </pc:spChg>
        <pc:spChg chg="mod">
          <ac:chgData name="Nino Philip Ramones" userId="1068934f-e3b4-4e88-ba23-4cb57230c594" providerId="ADAL" clId="{4B2DD62C-EFC1-483F-B1CB-FAA67E9DD57F}" dt="2023-04-26T05:36:56.579" v="13827"/>
          <ac:spMkLst>
            <pc:docMk/>
            <pc:sldMk cId="2474797160" sldId="288"/>
            <ac:spMk id="9" creationId="{EFFFD9E3-05A1-D90E-0A0F-69FBBA847D62}"/>
          </ac:spMkLst>
        </pc:spChg>
        <pc:spChg chg="mod">
          <ac:chgData name="Nino Philip Ramones" userId="1068934f-e3b4-4e88-ba23-4cb57230c594" providerId="ADAL" clId="{4B2DD62C-EFC1-483F-B1CB-FAA67E9DD57F}" dt="2023-04-26T05:36:56.579" v="13827"/>
          <ac:spMkLst>
            <pc:docMk/>
            <pc:sldMk cId="2474797160" sldId="288"/>
            <ac:spMk id="10" creationId="{0D535829-F972-5CF5-20EA-345A515508E8}"/>
          </ac:spMkLst>
        </pc:spChg>
        <pc:spChg chg="mod">
          <ac:chgData name="Nino Philip Ramones" userId="1068934f-e3b4-4e88-ba23-4cb57230c594" providerId="ADAL" clId="{4B2DD62C-EFC1-483F-B1CB-FAA67E9DD57F}" dt="2023-04-21T13:32:18.548" v="2035" actId="1035"/>
          <ac:spMkLst>
            <pc:docMk/>
            <pc:sldMk cId="2474797160" sldId="288"/>
            <ac:spMk id="12" creationId="{A03D9DDB-0911-CCC6-289E-FE03CE9C7E57}"/>
          </ac:spMkLst>
        </pc:spChg>
        <pc:grpChg chg="add mod">
          <ac:chgData name="Nino Philip Ramones" userId="1068934f-e3b4-4e88-ba23-4cb57230c594" providerId="ADAL" clId="{4B2DD62C-EFC1-483F-B1CB-FAA67E9DD57F}" dt="2023-04-26T05:36:56.579" v="13827"/>
          <ac:grpSpMkLst>
            <pc:docMk/>
            <pc:sldMk cId="2474797160" sldId="288"/>
            <ac:grpSpMk id="7" creationId="{D0A2E892-AD21-25E5-45E7-7EABB1868FC3}"/>
          </ac:grpSpMkLst>
        </pc:grpChg>
        <pc:grpChg chg="del">
          <ac:chgData name="Nino Philip Ramones" userId="1068934f-e3b4-4e88-ba23-4cb57230c594" providerId="ADAL" clId="{4B2DD62C-EFC1-483F-B1CB-FAA67E9DD57F}" dt="2023-04-26T05:36:56.172" v="13826" actId="478"/>
          <ac:grpSpMkLst>
            <pc:docMk/>
            <pc:sldMk cId="2474797160" sldId="288"/>
            <ac:grpSpMk id="23" creationId="{549B3123-B396-A250-DC98-E1EC3957F1F1}"/>
          </ac:grpSpMkLst>
        </pc:grpChg>
        <pc:picChg chg="del">
          <ac:chgData name="Nino Philip Ramones" userId="1068934f-e3b4-4e88-ba23-4cb57230c594" providerId="ADAL" clId="{4B2DD62C-EFC1-483F-B1CB-FAA67E9DD57F}" dt="2023-04-21T11:42:58.185" v="1286" actId="478"/>
          <ac:picMkLst>
            <pc:docMk/>
            <pc:sldMk cId="2474797160" sldId="288"/>
            <ac:picMk id="4" creationId="{F80FEB30-9E07-DFAD-ECA1-FF3600E6B0A8}"/>
          </ac:picMkLst>
        </pc:picChg>
        <pc:picChg chg="add mod">
          <ac:chgData name="Nino Philip Ramones" userId="1068934f-e3b4-4e88-ba23-4cb57230c594" providerId="ADAL" clId="{4B2DD62C-EFC1-483F-B1CB-FAA67E9DD57F}" dt="2023-04-21T13:32:31.765" v="2037" actId="14100"/>
          <ac:picMkLst>
            <pc:docMk/>
            <pc:sldMk cId="2474797160" sldId="288"/>
            <ac:picMk id="5" creationId="{1F581BCA-212C-D41B-BD29-D649B6CF3976}"/>
          </ac:picMkLst>
        </pc:picChg>
        <pc:cxnChg chg="mod">
          <ac:chgData name="Nino Philip Ramones" userId="1068934f-e3b4-4e88-ba23-4cb57230c594" providerId="ADAL" clId="{4B2DD62C-EFC1-483F-B1CB-FAA67E9DD57F}" dt="2023-04-26T05:36:56.579" v="13827"/>
          <ac:cxnSpMkLst>
            <pc:docMk/>
            <pc:sldMk cId="2474797160" sldId="288"/>
            <ac:cxnSpMk id="8" creationId="{8A6CA76A-2134-AD84-E86F-6E2E5BE1AB73}"/>
          </ac:cxnSpMkLst>
        </pc:cxnChg>
      </pc:sldChg>
      <pc:sldChg chg="addSp delSp modSp add mod">
        <pc:chgData name="Nino Philip Ramones" userId="1068934f-e3b4-4e88-ba23-4cb57230c594" providerId="ADAL" clId="{4B2DD62C-EFC1-483F-B1CB-FAA67E9DD57F}" dt="2023-04-26T05:37:00.372" v="13829"/>
        <pc:sldMkLst>
          <pc:docMk/>
          <pc:sldMk cId="2888063651" sldId="289"/>
        </pc:sldMkLst>
        <pc:spChg chg="mod">
          <ac:chgData name="Nino Philip Ramones" userId="1068934f-e3b4-4e88-ba23-4cb57230c594" providerId="ADAL" clId="{4B2DD62C-EFC1-483F-B1CB-FAA67E9DD57F}" dt="2023-04-21T15:00:07.378" v="6337" actId="2711"/>
          <ac:spMkLst>
            <pc:docMk/>
            <pc:sldMk cId="2888063651" sldId="289"/>
            <ac:spMk id="6" creationId="{1C139C71-43D8-DA15-F46A-8598CDF1F78A}"/>
          </ac:spMkLst>
        </pc:spChg>
        <pc:spChg chg="mod">
          <ac:chgData name="Nino Philip Ramones" userId="1068934f-e3b4-4e88-ba23-4cb57230c594" providerId="ADAL" clId="{4B2DD62C-EFC1-483F-B1CB-FAA67E9DD57F}" dt="2023-04-26T05:37:00.372" v="13829"/>
          <ac:spMkLst>
            <pc:docMk/>
            <pc:sldMk cId="2888063651" sldId="289"/>
            <ac:spMk id="9" creationId="{14A5A8BD-16EC-AB02-9DF7-4B066D6EDD2A}"/>
          </ac:spMkLst>
        </pc:spChg>
        <pc:spChg chg="mod">
          <ac:chgData name="Nino Philip Ramones" userId="1068934f-e3b4-4e88-ba23-4cb57230c594" providerId="ADAL" clId="{4B2DD62C-EFC1-483F-B1CB-FAA67E9DD57F}" dt="2023-04-26T05:37:00.372" v="13829"/>
          <ac:spMkLst>
            <pc:docMk/>
            <pc:sldMk cId="2888063651" sldId="289"/>
            <ac:spMk id="10" creationId="{E66AF14A-CB50-D99D-B799-7990EB875722}"/>
          </ac:spMkLst>
        </pc:spChg>
        <pc:spChg chg="mod">
          <ac:chgData name="Nino Philip Ramones" userId="1068934f-e3b4-4e88-ba23-4cb57230c594" providerId="ADAL" clId="{4B2DD62C-EFC1-483F-B1CB-FAA67E9DD57F}" dt="2023-04-21T13:42:37.080" v="2085" actId="20577"/>
          <ac:spMkLst>
            <pc:docMk/>
            <pc:sldMk cId="2888063651" sldId="289"/>
            <ac:spMk id="12" creationId="{A03D9DDB-0911-CCC6-289E-FE03CE9C7E57}"/>
          </ac:spMkLst>
        </pc:spChg>
        <pc:grpChg chg="add mod">
          <ac:chgData name="Nino Philip Ramones" userId="1068934f-e3b4-4e88-ba23-4cb57230c594" providerId="ADAL" clId="{4B2DD62C-EFC1-483F-B1CB-FAA67E9DD57F}" dt="2023-04-26T05:37:00.372" v="13829"/>
          <ac:grpSpMkLst>
            <pc:docMk/>
            <pc:sldMk cId="2888063651" sldId="289"/>
            <ac:grpSpMk id="7" creationId="{1C324F3E-3732-02F4-8C02-1F72932047ED}"/>
          </ac:grpSpMkLst>
        </pc:grpChg>
        <pc:grpChg chg="del">
          <ac:chgData name="Nino Philip Ramones" userId="1068934f-e3b4-4e88-ba23-4cb57230c594" providerId="ADAL" clId="{4B2DD62C-EFC1-483F-B1CB-FAA67E9DD57F}" dt="2023-04-26T05:36:59.973" v="13828" actId="478"/>
          <ac:grpSpMkLst>
            <pc:docMk/>
            <pc:sldMk cId="2888063651" sldId="289"/>
            <ac:grpSpMk id="23" creationId="{549B3123-B396-A250-DC98-E1EC3957F1F1}"/>
          </ac:grpSpMkLst>
        </pc:grpChg>
        <pc:picChg chg="add mod">
          <ac:chgData name="Nino Philip Ramones" userId="1068934f-e3b4-4e88-ba23-4cb57230c594" providerId="ADAL" clId="{4B2DD62C-EFC1-483F-B1CB-FAA67E9DD57F}" dt="2023-04-21T13:42:17.080" v="2048" actId="1076"/>
          <ac:picMkLst>
            <pc:docMk/>
            <pc:sldMk cId="2888063651" sldId="289"/>
            <ac:picMk id="4" creationId="{DBAD1D68-085A-2EAA-C8D5-61C7DE9D1CFB}"/>
          </ac:picMkLst>
        </pc:picChg>
        <pc:cxnChg chg="mod">
          <ac:chgData name="Nino Philip Ramones" userId="1068934f-e3b4-4e88-ba23-4cb57230c594" providerId="ADAL" clId="{4B2DD62C-EFC1-483F-B1CB-FAA67E9DD57F}" dt="2023-04-26T05:37:00.372" v="13829"/>
          <ac:cxnSpMkLst>
            <pc:docMk/>
            <pc:sldMk cId="2888063651" sldId="289"/>
            <ac:cxnSpMk id="8" creationId="{21373B1A-C8A9-C153-9930-8DC68A996D5C}"/>
          </ac:cxnSpMkLst>
        </pc:cxnChg>
      </pc:sldChg>
      <pc:sldChg chg="delSp modSp add del mod ord">
        <pc:chgData name="Nino Philip Ramones" userId="1068934f-e3b4-4e88-ba23-4cb57230c594" providerId="ADAL" clId="{4B2DD62C-EFC1-483F-B1CB-FAA67E9DD57F}" dt="2023-04-21T11:48:36.061" v="1349" actId="47"/>
        <pc:sldMkLst>
          <pc:docMk/>
          <pc:sldMk cId="3043791413" sldId="289"/>
        </pc:sldMkLst>
        <pc:spChg chg="del">
          <ac:chgData name="Nino Philip Ramones" userId="1068934f-e3b4-4e88-ba23-4cb57230c594" providerId="ADAL" clId="{4B2DD62C-EFC1-483F-B1CB-FAA67E9DD57F}" dt="2023-04-21T11:44:01.988" v="1309" actId="478"/>
          <ac:spMkLst>
            <pc:docMk/>
            <pc:sldMk cId="3043791413" sldId="289"/>
            <ac:spMk id="6" creationId="{1C139C71-43D8-DA15-F46A-8598CDF1F78A}"/>
          </ac:spMkLst>
        </pc:spChg>
        <pc:spChg chg="mod">
          <ac:chgData name="Nino Philip Ramones" userId="1068934f-e3b4-4e88-ba23-4cb57230c594" providerId="ADAL" clId="{4B2DD62C-EFC1-483F-B1CB-FAA67E9DD57F}" dt="2023-04-21T11:44:54.219" v="1346" actId="1036"/>
          <ac:spMkLst>
            <pc:docMk/>
            <pc:sldMk cId="3043791413" sldId="289"/>
            <ac:spMk id="12" creationId="{A03D9DDB-0911-CCC6-289E-FE03CE9C7E57}"/>
          </ac:spMkLst>
        </pc:spChg>
        <pc:picChg chg="mod">
          <ac:chgData name="Nino Philip Ramones" userId="1068934f-e3b4-4e88-ba23-4cb57230c594" providerId="ADAL" clId="{4B2DD62C-EFC1-483F-B1CB-FAA67E9DD57F}" dt="2023-04-21T11:44:54.219" v="1346" actId="1036"/>
          <ac:picMkLst>
            <pc:docMk/>
            <pc:sldMk cId="3043791413" sldId="289"/>
            <ac:picMk id="5" creationId="{1F581BCA-212C-D41B-BD29-D649B6CF3976}"/>
          </ac:picMkLst>
        </pc:picChg>
      </pc:sldChg>
      <pc:sldChg chg="del">
        <pc:chgData name="Nino Philip Ramones" userId="1068934f-e3b4-4e88-ba23-4cb57230c594" providerId="ADAL" clId="{4B2DD62C-EFC1-483F-B1CB-FAA67E9DD57F}" dt="2023-04-21T11:30:46.961" v="1257" actId="47"/>
        <pc:sldMkLst>
          <pc:docMk/>
          <pc:sldMk cId="3945412091" sldId="289"/>
        </pc:sldMkLst>
      </pc:sldChg>
      <pc:sldChg chg="addSp delSp modSp add mod">
        <pc:chgData name="Nino Philip Ramones" userId="1068934f-e3b4-4e88-ba23-4cb57230c594" providerId="ADAL" clId="{4B2DD62C-EFC1-483F-B1CB-FAA67E9DD57F}" dt="2023-04-26T05:37:05.041" v="13831"/>
        <pc:sldMkLst>
          <pc:docMk/>
          <pc:sldMk cId="3428063982" sldId="290"/>
        </pc:sldMkLst>
        <pc:spChg chg="mod">
          <ac:chgData name="Nino Philip Ramones" userId="1068934f-e3b4-4e88-ba23-4cb57230c594" providerId="ADAL" clId="{4B2DD62C-EFC1-483F-B1CB-FAA67E9DD57F}" dt="2023-04-21T14:13:50.916" v="2684" actId="20577"/>
          <ac:spMkLst>
            <pc:docMk/>
            <pc:sldMk cId="3428063982" sldId="290"/>
            <ac:spMk id="2" creationId="{05373617-D585-BAF0-0B5B-D2CF324A4D6B}"/>
          </ac:spMkLst>
        </pc:spChg>
        <pc:spChg chg="mod">
          <ac:chgData name="Nino Philip Ramones" userId="1068934f-e3b4-4e88-ba23-4cb57230c594" providerId="ADAL" clId="{4B2DD62C-EFC1-483F-B1CB-FAA67E9DD57F}" dt="2023-04-21T15:00:35.951" v="6340" actId="2711"/>
          <ac:spMkLst>
            <pc:docMk/>
            <pc:sldMk cId="3428063982" sldId="290"/>
            <ac:spMk id="6" creationId="{1C139C71-43D8-DA15-F46A-8598CDF1F78A}"/>
          </ac:spMkLst>
        </pc:spChg>
        <pc:spChg chg="mod">
          <ac:chgData name="Nino Philip Ramones" userId="1068934f-e3b4-4e88-ba23-4cb57230c594" providerId="ADAL" clId="{4B2DD62C-EFC1-483F-B1CB-FAA67E9DD57F}" dt="2023-04-26T05:37:05.041" v="13831"/>
          <ac:spMkLst>
            <pc:docMk/>
            <pc:sldMk cId="3428063982" sldId="290"/>
            <ac:spMk id="10" creationId="{3AD0BA74-4924-53DE-51D0-42FC472D4773}"/>
          </ac:spMkLst>
        </pc:spChg>
        <pc:spChg chg="mod">
          <ac:chgData name="Nino Philip Ramones" userId="1068934f-e3b4-4e88-ba23-4cb57230c594" providerId="ADAL" clId="{4B2DD62C-EFC1-483F-B1CB-FAA67E9DD57F}" dt="2023-04-26T05:37:05.041" v="13831"/>
          <ac:spMkLst>
            <pc:docMk/>
            <pc:sldMk cId="3428063982" sldId="290"/>
            <ac:spMk id="11" creationId="{D08106B5-26D6-37F1-E2D7-D3B37AE530B6}"/>
          </ac:spMkLst>
        </pc:spChg>
        <pc:spChg chg="mod">
          <ac:chgData name="Nino Philip Ramones" userId="1068934f-e3b4-4e88-ba23-4cb57230c594" providerId="ADAL" clId="{4B2DD62C-EFC1-483F-B1CB-FAA67E9DD57F}" dt="2023-04-21T14:25:14.038" v="3664" actId="20577"/>
          <ac:spMkLst>
            <pc:docMk/>
            <pc:sldMk cId="3428063982" sldId="290"/>
            <ac:spMk id="12" creationId="{A03D9DDB-0911-CCC6-289E-FE03CE9C7E57}"/>
          </ac:spMkLst>
        </pc:spChg>
        <pc:grpChg chg="add mod">
          <ac:chgData name="Nino Philip Ramones" userId="1068934f-e3b4-4e88-ba23-4cb57230c594" providerId="ADAL" clId="{4B2DD62C-EFC1-483F-B1CB-FAA67E9DD57F}" dt="2023-04-26T05:37:05.041" v="13831"/>
          <ac:grpSpMkLst>
            <pc:docMk/>
            <pc:sldMk cId="3428063982" sldId="290"/>
            <ac:grpSpMk id="8" creationId="{A0775E3B-CB54-3C7A-AD57-904439465FFF}"/>
          </ac:grpSpMkLst>
        </pc:grpChg>
        <pc:grpChg chg="del">
          <ac:chgData name="Nino Philip Ramones" userId="1068934f-e3b4-4e88-ba23-4cb57230c594" providerId="ADAL" clId="{4B2DD62C-EFC1-483F-B1CB-FAA67E9DD57F}" dt="2023-04-26T05:37:04.571" v="13830" actId="478"/>
          <ac:grpSpMkLst>
            <pc:docMk/>
            <pc:sldMk cId="3428063982" sldId="290"/>
            <ac:grpSpMk id="23" creationId="{549B3123-B396-A250-DC98-E1EC3957F1F1}"/>
          </ac:grpSpMkLst>
        </pc:grpChg>
        <pc:picChg chg="del">
          <ac:chgData name="Nino Philip Ramones" userId="1068934f-e3b4-4e88-ba23-4cb57230c594" providerId="ADAL" clId="{4B2DD62C-EFC1-483F-B1CB-FAA67E9DD57F}" dt="2023-04-21T14:13:55.437" v="2685" actId="478"/>
          <ac:picMkLst>
            <pc:docMk/>
            <pc:sldMk cId="3428063982" sldId="290"/>
            <ac:picMk id="4" creationId="{DBAD1D68-085A-2EAA-C8D5-61C7DE9D1CFB}"/>
          </ac:picMkLst>
        </pc:picChg>
        <pc:picChg chg="del">
          <ac:chgData name="Nino Philip Ramones" userId="1068934f-e3b4-4e88-ba23-4cb57230c594" providerId="ADAL" clId="{4B2DD62C-EFC1-483F-B1CB-FAA67E9DD57F}" dt="2023-04-21T14:20:44.548" v="3446" actId="478"/>
          <ac:picMkLst>
            <pc:docMk/>
            <pc:sldMk cId="3428063982" sldId="290"/>
            <ac:picMk id="5" creationId="{1F581BCA-212C-D41B-BD29-D649B6CF3976}"/>
          </ac:picMkLst>
        </pc:picChg>
        <pc:picChg chg="add mod ord">
          <ac:chgData name="Nino Philip Ramones" userId="1068934f-e3b4-4e88-ba23-4cb57230c594" providerId="ADAL" clId="{4B2DD62C-EFC1-483F-B1CB-FAA67E9DD57F}" dt="2023-04-21T14:20:56.121" v="3452" actId="1036"/>
          <ac:picMkLst>
            <pc:docMk/>
            <pc:sldMk cId="3428063982" sldId="290"/>
            <ac:picMk id="7" creationId="{B757B479-1D82-9D19-6BA4-99C9475C6D88}"/>
          </ac:picMkLst>
        </pc:picChg>
        <pc:cxnChg chg="mod">
          <ac:chgData name="Nino Philip Ramones" userId="1068934f-e3b4-4e88-ba23-4cb57230c594" providerId="ADAL" clId="{4B2DD62C-EFC1-483F-B1CB-FAA67E9DD57F}" dt="2023-04-26T05:37:05.041" v="13831"/>
          <ac:cxnSpMkLst>
            <pc:docMk/>
            <pc:sldMk cId="3428063982" sldId="290"/>
            <ac:cxnSpMk id="9" creationId="{43DB638C-0666-399A-4AA7-D1C6F64FB20E}"/>
          </ac:cxnSpMkLst>
        </pc:cxnChg>
      </pc:sldChg>
      <pc:sldChg chg="del">
        <pc:chgData name="Nino Philip Ramones" userId="1068934f-e3b4-4e88-ba23-4cb57230c594" providerId="ADAL" clId="{4B2DD62C-EFC1-483F-B1CB-FAA67E9DD57F}" dt="2023-04-21T11:30:46.961" v="1257" actId="47"/>
        <pc:sldMkLst>
          <pc:docMk/>
          <pc:sldMk cId="3495413580" sldId="290"/>
        </pc:sldMkLst>
      </pc:sldChg>
      <pc:sldChg chg="addSp delSp modSp add mod">
        <pc:chgData name="Nino Philip Ramones" userId="1068934f-e3b4-4e88-ba23-4cb57230c594" providerId="ADAL" clId="{4B2DD62C-EFC1-483F-B1CB-FAA67E9DD57F}" dt="2023-04-26T05:37:09.241" v="13833"/>
        <pc:sldMkLst>
          <pc:docMk/>
          <pc:sldMk cId="2145874465" sldId="291"/>
        </pc:sldMkLst>
        <pc:spChg chg="mod">
          <ac:chgData name="Nino Philip Ramones" userId="1068934f-e3b4-4e88-ba23-4cb57230c594" providerId="ADAL" clId="{4B2DD62C-EFC1-483F-B1CB-FAA67E9DD57F}" dt="2023-04-21T15:01:01.990" v="6342" actId="2711"/>
          <ac:spMkLst>
            <pc:docMk/>
            <pc:sldMk cId="2145874465" sldId="291"/>
            <ac:spMk id="6" creationId="{1C139C71-43D8-DA15-F46A-8598CDF1F78A}"/>
          </ac:spMkLst>
        </pc:spChg>
        <pc:spChg chg="mod">
          <ac:chgData name="Nino Philip Ramones" userId="1068934f-e3b4-4e88-ba23-4cb57230c594" providerId="ADAL" clId="{4B2DD62C-EFC1-483F-B1CB-FAA67E9DD57F}" dt="2023-04-26T05:37:09.241" v="13833"/>
          <ac:spMkLst>
            <pc:docMk/>
            <pc:sldMk cId="2145874465" sldId="291"/>
            <ac:spMk id="9" creationId="{63043B95-7B1C-C35B-DEE5-F257A2A6A478}"/>
          </ac:spMkLst>
        </pc:spChg>
        <pc:spChg chg="mod">
          <ac:chgData name="Nino Philip Ramones" userId="1068934f-e3b4-4e88-ba23-4cb57230c594" providerId="ADAL" clId="{4B2DD62C-EFC1-483F-B1CB-FAA67E9DD57F}" dt="2023-04-26T05:37:09.241" v="13833"/>
          <ac:spMkLst>
            <pc:docMk/>
            <pc:sldMk cId="2145874465" sldId="291"/>
            <ac:spMk id="10" creationId="{6D8699C1-4482-14A2-6C0C-0BDDFE74DC74}"/>
          </ac:spMkLst>
        </pc:spChg>
        <pc:spChg chg="mod">
          <ac:chgData name="Nino Philip Ramones" userId="1068934f-e3b4-4e88-ba23-4cb57230c594" providerId="ADAL" clId="{4B2DD62C-EFC1-483F-B1CB-FAA67E9DD57F}" dt="2023-04-21T14:25:18.804" v="3666" actId="20577"/>
          <ac:spMkLst>
            <pc:docMk/>
            <pc:sldMk cId="2145874465" sldId="291"/>
            <ac:spMk id="12" creationId="{A03D9DDB-0911-CCC6-289E-FE03CE9C7E57}"/>
          </ac:spMkLst>
        </pc:spChg>
        <pc:grpChg chg="add mod">
          <ac:chgData name="Nino Philip Ramones" userId="1068934f-e3b4-4e88-ba23-4cb57230c594" providerId="ADAL" clId="{4B2DD62C-EFC1-483F-B1CB-FAA67E9DD57F}" dt="2023-04-26T05:37:09.241" v="13833"/>
          <ac:grpSpMkLst>
            <pc:docMk/>
            <pc:sldMk cId="2145874465" sldId="291"/>
            <ac:grpSpMk id="5" creationId="{361E90E4-334B-2F51-3EF5-EA0EE9984EA8}"/>
          </ac:grpSpMkLst>
        </pc:grpChg>
        <pc:grpChg chg="del">
          <ac:chgData name="Nino Philip Ramones" userId="1068934f-e3b4-4e88-ba23-4cb57230c594" providerId="ADAL" clId="{4B2DD62C-EFC1-483F-B1CB-FAA67E9DD57F}" dt="2023-04-26T05:37:08.857" v="13832" actId="478"/>
          <ac:grpSpMkLst>
            <pc:docMk/>
            <pc:sldMk cId="2145874465" sldId="291"/>
            <ac:grpSpMk id="23" creationId="{549B3123-B396-A250-DC98-E1EC3957F1F1}"/>
          </ac:grpSpMkLst>
        </pc:grpChg>
        <pc:picChg chg="add mod">
          <ac:chgData name="Nino Philip Ramones" userId="1068934f-e3b4-4e88-ba23-4cb57230c594" providerId="ADAL" clId="{4B2DD62C-EFC1-483F-B1CB-FAA67E9DD57F}" dt="2023-04-21T14:25:48.469" v="3670" actId="12788"/>
          <ac:picMkLst>
            <pc:docMk/>
            <pc:sldMk cId="2145874465" sldId="291"/>
            <ac:picMk id="4" creationId="{856A8B0A-B60D-3104-E3DE-4A8FA0A54490}"/>
          </ac:picMkLst>
        </pc:picChg>
        <pc:cxnChg chg="mod">
          <ac:chgData name="Nino Philip Ramones" userId="1068934f-e3b4-4e88-ba23-4cb57230c594" providerId="ADAL" clId="{4B2DD62C-EFC1-483F-B1CB-FAA67E9DD57F}" dt="2023-04-26T05:37:09.241" v="13833"/>
          <ac:cxnSpMkLst>
            <pc:docMk/>
            <pc:sldMk cId="2145874465" sldId="291"/>
            <ac:cxnSpMk id="8" creationId="{763F0956-AC89-1ED3-7142-C22005C458A8}"/>
          </ac:cxnSpMkLst>
        </pc:cxnChg>
      </pc:sldChg>
      <pc:sldChg chg="del">
        <pc:chgData name="Nino Philip Ramones" userId="1068934f-e3b4-4e88-ba23-4cb57230c594" providerId="ADAL" clId="{4B2DD62C-EFC1-483F-B1CB-FAA67E9DD57F}" dt="2023-04-21T11:30:46.961" v="1257" actId="47"/>
        <pc:sldMkLst>
          <pc:docMk/>
          <pc:sldMk cId="3192055937" sldId="291"/>
        </pc:sldMkLst>
      </pc:sldChg>
      <pc:sldChg chg="addSp delSp modSp add mod">
        <pc:chgData name="Nino Philip Ramones" userId="1068934f-e3b4-4e88-ba23-4cb57230c594" providerId="ADAL" clId="{4B2DD62C-EFC1-483F-B1CB-FAA67E9DD57F}" dt="2023-04-26T05:37:13.537" v="13835"/>
        <pc:sldMkLst>
          <pc:docMk/>
          <pc:sldMk cId="1490428217" sldId="292"/>
        </pc:sldMkLst>
        <pc:spChg chg="mod">
          <ac:chgData name="Nino Philip Ramones" userId="1068934f-e3b4-4e88-ba23-4cb57230c594" providerId="ADAL" clId="{4B2DD62C-EFC1-483F-B1CB-FAA67E9DD57F}" dt="2023-04-21T14:34:15.065" v="4281" actId="20577"/>
          <ac:spMkLst>
            <pc:docMk/>
            <pc:sldMk cId="1490428217" sldId="292"/>
            <ac:spMk id="2" creationId="{05373617-D585-BAF0-0B5B-D2CF324A4D6B}"/>
          </ac:spMkLst>
        </pc:spChg>
        <pc:spChg chg="mod">
          <ac:chgData name="Nino Philip Ramones" userId="1068934f-e3b4-4e88-ba23-4cb57230c594" providerId="ADAL" clId="{4B2DD62C-EFC1-483F-B1CB-FAA67E9DD57F}" dt="2023-04-21T15:01:53.857" v="6346" actId="2711"/>
          <ac:spMkLst>
            <pc:docMk/>
            <pc:sldMk cId="1490428217" sldId="292"/>
            <ac:spMk id="6" creationId="{1C139C71-43D8-DA15-F46A-8598CDF1F78A}"/>
          </ac:spMkLst>
        </pc:spChg>
        <pc:spChg chg="mod">
          <ac:chgData name="Nino Philip Ramones" userId="1068934f-e3b4-4e88-ba23-4cb57230c594" providerId="ADAL" clId="{4B2DD62C-EFC1-483F-B1CB-FAA67E9DD57F}" dt="2023-04-26T05:37:13.537" v="13835"/>
          <ac:spMkLst>
            <pc:docMk/>
            <pc:sldMk cId="1490428217" sldId="292"/>
            <ac:spMk id="10" creationId="{98AC1E97-287C-3A51-35AD-EBF868E211A8}"/>
          </ac:spMkLst>
        </pc:spChg>
        <pc:spChg chg="mod">
          <ac:chgData name="Nino Philip Ramones" userId="1068934f-e3b4-4e88-ba23-4cb57230c594" providerId="ADAL" clId="{4B2DD62C-EFC1-483F-B1CB-FAA67E9DD57F}" dt="2023-04-26T05:37:13.537" v="13835"/>
          <ac:spMkLst>
            <pc:docMk/>
            <pc:sldMk cId="1490428217" sldId="292"/>
            <ac:spMk id="11" creationId="{3506A4C1-4587-A6D6-25E9-E046AAC73E19}"/>
          </ac:spMkLst>
        </pc:spChg>
        <pc:spChg chg="mod">
          <ac:chgData name="Nino Philip Ramones" userId="1068934f-e3b4-4e88-ba23-4cb57230c594" providerId="ADAL" clId="{4B2DD62C-EFC1-483F-B1CB-FAA67E9DD57F}" dt="2023-04-21T15:06:23.792" v="6383" actId="1036"/>
          <ac:spMkLst>
            <pc:docMk/>
            <pc:sldMk cId="1490428217" sldId="292"/>
            <ac:spMk id="12" creationId="{A03D9DDB-0911-CCC6-289E-FE03CE9C7E57}"/>
          </ac:spMkLst>
        </pc:spChg>
        <pc:grpChg chg="add mod">
          <ac:chgData name="Nino Philip Ramones" userId="1068934f-e3b4-4e88-ba23-4cb57230c594" providerId="ADAL" clId="{4B2DD62C-EFC1-483F-B1CB-FAA67E9DD57F}" dt="2023-04-26T05:37:13.537" v="13835"/>
          <ac:grpSpMkLst>
            <pc:docMk/>
            <pc:sldMk cId="1490428217" sldId="292"/>
            <ac:grpSpMk id="8" creationId="{C20D4D5F-BD37-D169-2D7C-9FD16E978F9C}"/>
          </ac:grpSpMkLst>
        </pc:grpChg>
        <pc:grpChg chg="del">
          <ac:chgData name="Nino Philip Ramones" userId="1068934f-e3b4-4e88-ba23-4cb57230c594" providerId="ADAL" clId="{4B2DD62C-EFC1-483F-B1CB-FAA67E9DD57F}" dt="2023-04-26T05:37:13.065" v="13834" actId="478"/>
          <ac:grpSpMkLst>
            <pc:docMk/>
            <pc:sldMk cId="1490428217" sldId="292"/>
            <ac:grpSpMk id="23" creationId="{549B3123-B396-A250-DC98-E1EC3957F1F1}"/>
          </ac:grpSpMkLst>
        </pc:grpChg>
        <pc:picChg chg="del">
          <ac:chgData name="Nino Philip Ramones" userId="1068934f-e3b4-4e88-ba23-4cb57230c594" providerId="ADAL" clId="{4B2DD62C-EFC1-483F-B1CB-FAA67E9DD57F}" dt="2023-04-21T14:34:20.371" v="4282" actId="478"/>
          <ac:picMkLst>
            <pc:docMk/>
            <pc:sldMk cId="1490428217" sldId="292"/>
            <ac:picMk id="4" creationId="{856A8B0A-B60D-3104-E3DE-4A8FA0A54490}"/>
          </ac:picMkLst>
        </pc:picChg>
        <pc:picChg chg="add mod">
          <ac:chgData name="Nino Philip Ramones" userId="1068934f-e3b4-4e88-ba23-4cb57230c594" providerId="ADAL" clId="{4B2DD62C-EFC1-483F-B1CB-FAA67E9DD57F}" dt="2023-04-21T15:26:09.100" v="7794" actId="12788"/>
          <ac:picMkLst>
            <pc:docMk/>
            <pc:sldMk cId="1490428217" sldId="292"/>
            <ac:picMk id="5" creationId="{C5BBC0E4-69E1-7ECF-E6A8-22465400BBF8}"/>
          </ac:picMkLst>
        </pc:picChg>
        <pc:picChg chg="del">
          <ac:chgData name="Nino Philip Ramones" userId="1068934f-e3b4-4e88-ba23-4cb57230c594" providerId="ADAL" clId="{4B2DD62C-EFC1-483F-B1CB-FAA67E9DD57F}" dt="2023-04-21T14:34:21.272" v="4283" actId="478"/>
          <ac:picMkLst>
            <pc:docMk/>
            <pc:sldMk cId="1490428217" sldId="292"/>
            <ac:picMk id="7" creationId="{B757B479-1D82-9D19-6BA4-99C9475C6D88}"/>
          </ac:picMkLst>
        </pc:picChg>
        <pc:cxnChg chg="mod">
          <ac:chgData name="Nino Philip Ramones" userId="1068934f-e3b4-4e88-ba23-4cb57230c594" providerId="ADAL" clId="{4B2DD62C-EFC1-483F-B1CB-FAA67E9DD57F}" dt="2023-04-26T05:37:13.537" v="13835"/>
          <ac:cxnSpMkLst>
            <pc:docMk/>
            <pc:sldMk cId="1490428217" sldId="292"/>
            <ac:cxnSpMk id="9" creationId="{E619CB19-6D7D-6835-DFB3-601FA130694B}"/>
          </ac:cxnSpMkLst>
        </pc:cxnChg>
      </pc:sldChg>
      <pc:sldChg chg="del">
        <pc:chgData name="Nino Philip Ramones" userId="1068934f-e3b4-4e88-ba23-4cb57230c594" providerId="ADAL" clId="{4B2DD62C-EFC1-483F-B1CB-FAA67E9DD57F}" dt="2023-04-21T11:30:46.961" v="1257" actId="47"/>
        <pc:sldMkLst>
          <pc:docMk/>
          <pc:sldMk cId="3168222819" sldId="292"/>
        </pc:sldMkLst>
      </pc:sldChg>
      <pc:sldChg chg="addSp delSp modSp add mod">
        <pc:chgData name="Nino Philip Ramones" userId="1068934f-e3b4-4e88-ba23-4cb57230c594" providerId="ADAL" clId="{4B2DD62C-EFC1-483F-B1CB-FAA67E9DD57F}" dt="2023-04-26T05:38:04.229" v="13837"/>
        <pc:sldMkLst>
          <pc:docMk/>
          <pc:sldMk cId="1278780278" sldId="293"/>
        </pc:sldMkLst>
        <pc:spChg chg="del">
          <ac:chgData name="Nino Philip Ramones" userId="1068934f-e3b4-4e88-ba23-4cb57230c594" providerId="ADAL" clId="{4B2DD62C-EFC1-483F-B1CB-FAA67E9DD57F}" dt="2023-04-21T14:58:16.245" v="6325" actId="478"/>
          <ac:spMkLst>
            <pc:docMk/>
            <pc:sldMk cId="1278780278" sldId="293"/>
            <ac:spMk id="2" creationId="{05373617-D585-BAF0-0B5B-D2CF324A4D6B}"/>
          </ac:spMkLst>
        </pc:spChg>
        <pc:spChg chg="mod">
          <ac:chgData name="Nino Philip Ramones" userId="1068934f-e3b4-4e88-ba23-4cb57230c594" providerId="ADAL" clId="{4B2DD62C-EFC1-483F-B1CB-FAA67E9DD57F}" dt="2023-04-21T15:23:30.516" v="7789" actId="33524"/>
          <ac:spMkLst>
            <pc:docMk/>
            <pc:sldMk cId="1278780278" sldId="293"/>
            <ac:spMk id="6" creationId="{1C139C71-43D8-DA15-F46A-8598CDF1F78A}"/>
          </ac:spMkLst>
        </pc:spChg>
        <pc:spChg chg="add mod">
          <ac:chgData name="Nino Philip Ramones" userId="1068934f-e3b4-4e88-ba23-4cb57230c594" providerId="ADAL" clId="{4B2DD62C-EFC1-483F-B1CB-FAA67E9DD57F}" dt="2023-04-21T15:06:05.373" v="6379"/>
          <ac:spMkLst>
            <pc:docMk/>
            <pc:sldMk cId="1278780278" sldId="293"/>
            <ac:spMk id="7" creationId="{6ECC30D7-D5B9-1701-2668-3390E19CEF2E}"/>
          </ac:spMkLst>
        </pc:spChg>
        <pc:spChg chg="mod">
          <ac:chgData name="Nino Philip Ramones" userId="1068934f-e3b4-4e88-ba23-4cb57230c594" providerId="ADAL" clId="{4B2DD62C-EFC1-483F-B1CB-FAA67E9DD57F}" dt="2023-04-26T05:38:04.229" v="13837"/>
          <ac:spMkLst>
            <pc:docMk/>
            <pc:sldMk cId="1278780278" sldId="293"/>
            <ac:spMk id="10" creationId="{C767FF98-D071-C831-77E1-E149B8CB56BE}"/>
          </ac:spMkLst>
        </pc:spChg>
        <pc:spChg chg="mod">
          <ac:chgData name="Nino Philip Ramones" userId="1068934f-e3b4-4e88-ba23-4cb57230c594" providerId="ADAL" clId="{4B2DD62C-EFC1-483F-B1CB-FAA67E9DD57F}" dt="2023-04-26T05:38:04.229" v="13837"/>
          <ac:spMkLst>
            <pc:docMk/>
            <pc:sldMk cId="1278780278" sldId="293"/>
            <ac:spMk id="11" creationId="{F73A06A2-09F4-E6E3-0545-5DDCCE47313C}"/>
          </ac:spMkLst>
        </pc:spChg>
        <pc:spChg chg="mod">
          <ac:chgData name="Nino Philip Ramones" userId="1068934f-e3b4-4e88-ba23-4cb57230c594" providerId="ADAL" clId="{4B2DD62C-EFC1-483F-B1CB-FAA67E9DD57F}" dt="2023-04-21T15:23:51.704" v="7791" actId="1035"/>
          <ac:spMkLst>
            <pc:docMk/>
            <pc:sldMk cId="1278780278" sldId="293"/>
            <ac:spMk id="12" creationId="{A03D9DDB-0911-CCC6-289E-FE03CE9C7E57}"/>
          </ac:spMkLst>
        </pc:spChg>
        <pc:grpChg chg="add mod">
          <ac:chgData name="Nino Philip Ramones" userId="1068934f-e3b4-4e88-ba23-4cb57230c594" providerId="ADAL" clId="{4B2DD62C-EFC1-483F-B1CB-FAA67E9DD57F}" dt="2023-04-26T05:38:04.229" v="13837"/>
          <ac:grpSpMkLst>
            <pc:docMk/>
            <pc:sldMk cId="1278780278" sldId="293"/>
            <ac:grpSpMk id="8" creationId="{9D7DF3E3-841C-4816-413F-BFD436178A57}"/>
          </ac:grpSpMkLst>
        </pc:grpChg>
        <pc:grpChg chg="del">
          <ac:chgData name="Nino Philip Ramones" userId="1068934f-e3b4-4e88-ba23-4cb57230c594" providerId="ADAL" clId="{4B2DD62C-EFC1-483F-B1CB-FAA67E9DD57F}" dt="2023-04-26T05:38:03.624" v="13836" actId="478"/>
          <ac:grpSpMkLst>
            <pc:docMk/>
            <pc:sldMk cId="1278780278" sldId="293"/>
            <ac:grpSpMk id="23" creationId="{549B3123-B396-A250-DC98-E1EC3957F1F1}"/>
          </ac:grpSpMkLst>
        </pc:grpChg>
        <pc:picChg chg="add mod">
          <ac:chgData name="Nino Philip Ramones" userId="1068934f-e3b4-4e88-ba23-4cb57230c594" providerId="ADAL" clId="{4B2DD62C-EFC1-483F-B1CB-FAA67E9DD57F}" dt="2023-04-21T15:06:16.968" v="6382" actId="1036"/>
          <ac:picMkLst>
            <pc:docMk/>
            <pc:sldMk cId="1278780278" sldId="293"/>
            <ac:picMk id="4" creationId="{9622B478-1C3F-D0A4-91A3-7CBC5E4EBCF7}"/>
          </ac:picMkLst>
        </pc:picChg>
        <pc:picChg chg="del">
          <ac:chgData name="Nino Philip Ramones" userId="1068934f-e3b4-4e88-ba23-4cb57230c594" providerId="ADAL" clId="{4B2DD62C-EFC1-483F-B1CB-FAA67E9DD57F}" dt="2023-04-21T14:51:39.490" v="5521" actId="478"/>
          <ac:picMkLst>
            <pc:docMk/>
            <pc:sldMk cId="1278780278" sldId="293"/>
            <ac:picMk id="5" creationId="{C5BBC0E4-69E1-7ECF-E6A8-22465400BBF8}"/>
          </ac:picMkLst>
        </pc:picChg>
        <pc:cxnChg chg="mod">
          <ac:chgData name="Nino Philip Ramones" userId="1068934f-e3b4-4e88-ba23-4cb57230c594" providerId="ADAL" clId="{4B2DD62C-EFC1-483F-B1CB-FAA67E9DD57F}" dt="2023-04-26T05:38:04.229" v="13837"/>
          <ac:cxnSpMkLst>
            <pc:docMk/>
            <pc:sldMk cId="1278780278" sldId="293"/>
            <ac:cxnSpMk id="9" creationId="{EE521509-AF8F-7E8B-BBA4-D03FFA0D2D61}"/>
          </ac:cxnSpMkLst>
        </pc:cxnChg>
      </pc:sldChg>
      <pc:sldChg chg="del">
        <pc:chgData name="Nino Philip Ramones" userId="1068934f-e3b4-4e88-ba23-4cb57230c594" providerId="ADAL" clId="{4B2DD62C-EFC1-483F-B1CB-FAA67E9DD57F}" dt="2023-04-21T11:30:46.961" v="1257" actId="47"/>
        <pc:sldMkLst>
          <pc:docMk/>
          <pc:sldMk cId="2324467648" sldId="293"/>
        </pc:sldMkLst>
      </pc:sldChg>
      <pc:sldChg chg="addSp delSp modSp add mod">
        <pc:chgData name="Nino Philip Ramones" userId="1068934f-e3b4-4e88-ba23-4cb57230c594" providerId="ADAL" clId="{4B2DD62C-EFC1-483F-B1CB-FAA67E9DD57F}" dt="2023-04-26T05:38:09.067" v="13839"/>
        <pc:sldMkLst>
          <pc:docMk/>
          <pc:sldMk cId="2619007221" sldId="294"/>
        </pc:sldMkLst>
        <pc:spChg chg="add mod">
          <ac:chgData name="Nino Philip Ramones" userId="1068934f-e3b4-4e88-ba23-4cb57230c594" providerId="ADAL" clId="{4B2DD62C-EFC1-483F-B1CB-FAA67E9DD57F}" dt="2023-04-21T15:05:07.906" v="6370"/>
          <ac:spMkLst>
            <pc:docMk/>
            <pc:sldMk cId="2619007221" sldId="294"/>
            <ac:spMk id="5" creationId="{45567646-CEBA-E0B1-CEB9-3A4D013C08D0}"/>
          </ac:spMkLst>
        </pc:spChg>
        <pc:spChg chg="mod">
          <ac:chgData name="Nino Philip Ramones" userId="1068934f-e3b4-4e88-ba23-4cb57230c594" providerId="ADAL" clId="{4B2DD62C-EFC1-483F-B1CB-FAA67E9DD57F}" dt="2023-04-21T15:29:57.859" v="7913" actId="20577"/>
          <ac:spMkLst>
            <pc:docMk/>
            <pc:sldMk cId="2619007221" sldId="294"/>
            <ac:spMk id="6" creationId="{1C139C71-43D8-DA15-F46A-8598CDF1F78A}"/>
          </ac:spMkLst>
        </pc:spChg>
        <pc:spChg chg="mod">
          <ac:chgData name="Nino Philip Ramones" userId="1068934f-e3b4-4e88-ba23-4cb57230c594" providerId="ADAL" clId="{4B2DD62C-EFC1-483F-B1CB-FAA67E9DD57F}" dt="2023-04-26T05:38:09.067" v="13839"/>
          <ac:spMkLst>
            <pc:docMk/>
            <pc:sldMk cId="2619007221" sldId="294"/>
            <ac:spMk id="9" creationId="{0A9AC135-8608-A41E-7427-C2063CB11033}"/>
          </ac:spMkLst>
        </pc:spChg>
        <pc:spChg chg="mod">
          <ac:chgData name="Nino Philip Ramones" userId="1068934f-e3b4-4e88-ba23-4cb57230c594" providerId="ADAL" clId="{4B2DD62C-EFC1-483F-B1CB-FAA67E9DD57F}" dt="2023-04-26T05:38:09.067" v="13839"/>
          <ac:spMkLst>
            <pc:docMk/>
            <pc:sldMk cId="2619007221" sldId="294"/>
            <ac:spMk id="10" creationId="{5E359103-1E85-E03F-23BC-A993EEF83D2E}"/>
          </ac:spMkLst>
        </pc:spChg>
        <pc:spChg chg="mod">
          <ac:chgData name="Nino Philip Ramones" userId="1068934f-e3b4-4e88-ba23-4cb57230c594" providerId="ADAL" clId="{4B2DD62C-EFC1-483F-B1CB-FAA67E9DD57F}" dt="2023-04-21T15:09:50.537" v="6740" actId="20577"/>
          <ac:spMkLst>
            <pc:docMk/>
            <pc:sldMk cId="2619007221" sldId="294"/>
            <ac:spMk id="12" creationId="{A03D9DDB-0911-CCC6-289E-FE03CE9C7E57}"/>
          </ac:spMkLst>
        </pc:spChg>
        <pc:grpChg chg="add mod">
          <ac:chgData name="Nino Philip Ramones" userId="1068934f-e3b4-4e88-ba23-4cb57230c594" providerId="ADAL" clId="{4B2DD62C-EFC1-483F-B1CB-FAA67E9DD57F}" dt="2023-04-26T05:38:09.067" v="13839"/>
          <ac:grpSpMkLst>
            <pc:docMk/>
            <pc:sldMk cId="2619007221" sldId="294"/>
            <ac:grpSpMk id="7" creationId="{7CB8426B-85FA-26DC-3265-BA2F505F7B66}"/>
          </ac:grpSpMkLst>
        </pc:grpChg>
        <pc:grpChg chg="del">
          <ac:chgData name="Nino Philip Ramones" userId="1068934f-e3b4-4e88-ba23-4cb57230c594" providerId="ADAL" clId="{4B2DD62C-EFC1-483F-B1CB-FAA67E9DD57F}" dt="2023-04-26T05:38:08.582" v="13838" actId="478"/>
          <ac:grpSpMkLst>
            <pc:docMk/>
            <pc:sldMk cId="2619007221" sldId="294"/>
            <ac:grpSpMk id="23" creationId="{549B3123-B396-A250-DC98-E1EC3957F1F1}"/>
          </ac:grpSpMkLst>
        </pc:grpChg>
        <pc:picChg chg="add mod">
          <ac:chgData name="Nino Philip Ramones" userId="1068934f-e3b4-4e88-ba23-4cb57230c594" providerId="ADAL" clId="{4B2DD62C-EFC1-483F-B1CB-FAA67E9DD57F}" dt="2023-04-21T15:26:19.711" v="7795" actId="1036"/>
          <ac:picMkLst>
            <pc:docMk/>
            <pc:sldMk cId="2619007221" sldId="294"/>
            <ac:picMk id="3" creationId="{09E5025D-1DCF-5F80-E37E-28A778CEDADF}"/>
          </ac:picMkLst>
        </pc:picChg>
        <pc:picChg chg="del">
          <ac:chgData name="Nino Philip Ramones" userId="1068934f-e3b4-4e88-ba23-4cb57230c594" providerId="ADAL" clId="{4B2DD62C-EFC1-483F-B1CB-FAA67E9DD57F}" dt="2023-04-21T15:04:56.050" v="6368" actId="478"/>
          <ac:picMkLst>
            <pc:docMk/>
            <pc:sldMk cId="2619007221" sldId="294"/>
            <ac:picMk id="4" creationId="{9622B478-1C3F-D0A4-91A3-7CBC5E4EBCF7}"/>
          </ac:picMkLst>
        </pc:picChg>
        <pc:cxnChg chg="mod">
          <ac:chgData name="Nino Philip Ramones" userId="1068934f-e3b4-4e88-ba23-4cb57230c594" providerId="ADAL" clId="{4B2DD62C-EFC1-483F-B1CB-FAA67E9DD57F}" dt="2023-04-26T05:38:09.067" v="13839"/>
          <ac:cxnSpMkLst>
            <pc:docMk/>
            <pc:sldMk cId="2619007221" sldId="294"/>
            <ac:cxnSpMk id="8" creationId="{1EB35A86-08DA-9129-FE72-F9FA3C667117}"/>
          </ac:cxnSpMkLst>
        </pc:cxnChg>
      </pc:sldChg>
      <pc:sldChg chg="del">
        <pc:chgData name="Nino Philip Ramones" userId="1068934f-e3b4-4e88-ba23-4cb57230c594" providerId="ADAL" clId="{4B2DD62C-EFC1-483F-B1CB-FAA67E9DD57F}" dt="2023-04-21T11:30:46.961" v="1257" actId="47"/>
        <pc:sldMkLst>
          <pc:docMk/>
          <pc:sldMk cId="4028002227" sldId="294"/>
        </pc:sldMkLst>
      </pc:sldChg>
      <pc:sldChg chg="addSp delSp modSp add mod">
        <pc:chgData name="Nino Philip Ramones" userId="1068934f-e3b4-4e88-ba23-4cb57230c594" providerId="ADAL" clId="{4B2DD62C-EFC1-483F-B1CB-FAA67E9DD57F}" dt="2023-04-26T05:38:14.487" v="13841"/>
        <pc:sldMkLst>
          <pc:docMk/>
          <pc:sldMk cId="449201442" sldId="295"/>
        </pc:sldMkLst>
        <pc:spChg chg="mod">
          <ac:chgData name="Nino Philip Ramones" userId="1068934f-e3b4-4e88-ba23-4cb57230c594" providerId="ADAL" clId="{4B2DD62C-EFC1-483F-B1CB-FAA67E9DD57F}" dt="2023-04-21T15:41:02.836" v="8630" actId="20577"/>
          <ac:spMkLst>
            <pc:docMk/>
            <pc:sldMk cId="449201442" sldId="295"/>
            <ac:spMk id="6" creationId="{1C139C71-43D8-DA15-F46A-8598CDF1F78A}"/>
          </ac:spMkLst>
        </pc:spChg>
        <pc:spChg chg="mod">
          <ac:chgData name="Nino Philip Ramones" userId="1068934f-e3b4-4e88-ba23-4cb57230c594" providerId="ADAL" clId="{4B2DD62C-EFC1-483F-B1CB-FAA67E9DD57F}" dt="2023-04-26T05:38:14.487" v="13841"/>
          <ac:spMkLst>
            <pc:docMk/>
            <pc:sldMk cId="449201442" sldId="295"/>
            <ac:spMk id="9" creationId="{5D9FBD04-F9ED-1CCC-6A92-718108CB6CAC}"/>
          </ac:spMkLst>
        </pc:spChg>
        <pc:spChg chg="mod">
          <ac:chgData name="Nino Philip Ramones" userId="1068934f-e3b4-4e88-ba23-4cb57230c594" providerId="ADAL" clId="{4B2DD62C-EFC1-483F-B1CB-FAA67E9DD57F}" dt="2023-04-26T05:38:14.487" v="13841"/>
          <ac:spMkLst>
            <pc:docMk/>
            <pc:sldMk cId="449201442" sldId="295"/>
            <ac:spMk id="10" creationId="{0D3E3183-9B03-12E1-1620-273976341282}"/>
          </ac:spMkLst>
        </pc:spChg>
        <pc:spChg chg="mod">
          <ac:chgData name="Nino Philip Ramones" userId="1068934f-e3b4-4e88-ba23-4cb57230c594" providerId="ADAL" clId="{4B2DD62C-EFC1-483F-B1CB-FAA67E9DD57F}" dt="2023-04-21T15:37:22.651" v="8593" actId="1035"/>
          <ac:spMkLst>
            <pc:docMk/>
            <pc:sldMk cId="449201442" sldId="295"/>
            <ac:spMk id="12" creationId="{A03D9DDB-0911-CCC6-289E-FE03CE9C7E57}"/>
          </ac:spMkLst>
        </pc:spChg>
        <pc:grpChg chg="add mod">
          <ac:chgData name="Nino Philip Ramones" userId="1068934f-e3b4-4e88-ba23-4cb57230c594" providerId="ADAL" clId="{4B2DD62C-EFC1-483F-B1CB-FAA67E9DD57F}" dt="2023-04-26T05:38:14.487" v="13841"/>
          <ac:grpSpMkLst>
            <pc:docMk/>
            <pc:sldMk cId="449201442" sldId="295"/>
            <ac:grpSpMk id="7" creationId="{59C0642E-D749-512E-1092-3A705A3010F0}"/>
          </ac:grpSpMkLst>
        </pc:grpChg>
        <pc:grpChg chg="del">
          <ac:chgData name="Nino Philip Ramones" userId="1068934f-e3b4-4e88-ba23-4cb57230c594" providerId="ADAL" clId="{4B2DD62C-EFC1-483F-B1CB-FAA67E9DD57F}" dt="2023-04-26T05:38:13.978" v="13840" actId="478"/>
          <ac:grpSpMkLst>
            <pc:docMk/>
            <pc:sldMk cId="449201442" sldId="295"/>
            <ac:grpSpMk id="23" creationId="{549B3123-B396-A250-DC98-E1EC3957F1F1}"/>
          </ac:grpSpMkLst>
        </pc:grpChg>
        <pc:picChg chg="del">
          <ac:chgData name="Nino Philip Ramones" userId="1068934f-e3b4-4e88-ba23-4cb57230c594" providerId="ADAL" clId="{4B2DD62C-EFC1-483F-B1CB-FAA67E9DD57F}" dt="2023-04-21T15:30:32.840" v="7915" actId="478"/>
          <ac:picMkLst>
            <pc:docMk/>
            <pc:sldMk cId="449201442" sldId="295"/>
            <ac:picMk id="3" creationId="{09E5025D-1DCF-5F80-E37E-28A778CEDADF}"/>
          </ac:picMkLst>
        </pc:picChg>
        <pc:picChg chg="add mod">
          <ac:chgData name="Nino Philip Ramones" userId="1068934f-e3b4-4e88-ba23-4cb57230c594" providerId="ADAL" clId="{4B2DD62C-EFC1-483F-B1CB-FAA67E9DD57F}" dt="2023-04-21T15:33:34.025" v="7937" actId="1035"/>
          <ac:picMkLst>
            <pc:docMk/>
            <pc:sldMk cId="449201442" sldId="295"/>
            <ac:picMk id="4" creationId="{29A2D700-EA5F-80F4-B22F-1134313F5604}"/>
          </ac:picMkLst>
        </pc:picChg>
        <pc:cxnChg chg="mod">
          <ac:chgData name="Nino Philip Ramones" userId="1068934f-e3b4-4e88-ba23-4cb57230c594" providerId="ADAL" clId="{4B2DD62C-EFC1-483F-B1CB-FAA67E9DD57F}" dt="2023-04-26T05:38:14.487" v="13841"/>
          <ac:cxnSpMkLst>
            <pc:docMk/>
            <pc:sldMk cId="449201442" sldId="295"/>
            <ac:cxnSpMk id="8" creationId="{A738DF3C-4AF8-9AC3-CF0F-1168BDD94938}"/>
          </ac:cxnSpMkLst>
        </pc:cxnChg>
      </pc:sldChg>
      <pc:sldChg chg="del">
        <pc:chgData name="Nino Philip Ramones" userId="1068934f-e3b4-4e88-ba23-4cb57230c594" providerId="ADAL" clId="{4B2DD62C-EFC1-483F-B1CB-FAA67E9DD57F}" dt="2023-04-21T11:30:46.961" v="1257" actId="47"/>
        <pc:sldMkLst>
          <pc:docMk/>
          <pc:sldMk cId="4060960727" sldId="295"/>
        </pc:sldMkLst>
      </pc:sldChg>
      <pc:sldChg chg="del">
        <pc:chgData name="Nino Philip Ramones" userId="1068934f-e3b4-4e88-ba23-4cb57230c594" providerId="ADAL" clId="{4B2DD62C-EFC1-483F-B1CB-FAA67E9DD57F}" dt="2023-04-21T11:30:46.961" v="1257" actId="47"/>
        <pc:sldMkLst>
          <pc:docMk/>
          <pc:sldMk cId="139793571" sldId="296"/>
        </pc:sldMkLst>
      </pc:sldChg>
      <pc:sldChg chg="addSp delSp modSp add mod">
        <pc:chgData name="Nino Philip Ramones" userId="1068934f-e3b4-4e88-ba23-4cb57230c594" providerId="ADAL" clId="{4B2DD62C-EFC1-483F-B1CB-FAA67E9DD57F}" dt="2023-04-26T05:38:18.762" v="13843"/>
        <pc:sldMkLst>
          <pc:docMk/>
          <pc:sldMk cId="2537259196" sldId="296"/>
        </pc:sldMkLst>
        <pc:spChg chg="mod">
          <ac:chgData name="Nino Philip Ramones" userId="1068934f-e3b4-4e88-ba23-4cb57230c594" providerId="ADAL" clId="{4B2DD62C-EFC1-483F-B1CB-FAA67E9DD57F}" dt="2023-04-21T16:18:29.378" v="8877" actId="14100"/>
          <ac:spMkLst>
            <pc:docMk/>
            <pc:sldMk cId="2537259196" sldId="296"/>
            <ac:spMk id="5" creationId="{45567646-CEBA-E0B1-CEB9-3A4D013C08D0}"/>
          </ac:spMkLst>
        </pc:spChg>
        <pc:spChg chg="mod">
          <ac:chgData name="Nino Philip Ramones" userId="1068934f-e3b4-4e88-ba23-4cb57230c594" providerId="ADAL" clId="{4B2DD62C-EFC1-483F-B1CB-FAA67E9DD57F}" dt="2023-04-24T05:19:32.923" v="10525" actId="2711"/>
          <ac:spMkLst>
            <pc:docMk/>
            <pc:sldMk cId="2537259196" sldId="296"/>
            <ac:spMk id="6" creationId="{1C139C71-43D8-DA15-F46A-8598CDF1F78A}"/>
          </ac:spMkLst>
        </pc:spChg>
        <pc:spChg chg="mod topLvl">
          <ac:chgData name="Nino Philip Ramones" userId="1068934f-e3b4-4e88-ba23-4cb57230c594" providerId="ADAL" clId="{4B2DD62C-EFC1-483F-B1CB-FAA67E9DD57F}" dt="2023-04-24T05:20:33.835" v="10536" actId="20577"/>
          <ac:spMkLst>
            <pc:docMk/>
            <pc:sldMk cId="2537259196" sldId="296"/>
            <ac:spMk id="12" creationId="{A03D9DDB-0911-CCC6-289E-FE03CE9C7E57}"/>
          </ac:spMkLst>
        </pc:spChg>
        <pc:spChg chg="add del mod">
          <ac:chgData name="Nino Philip Ramones" userId="1068934f-e3b4-4e88-ba23-4cb57230c594" providerId="ADAL" clId="{4B2DD62C-EFC1-483F-B1CB-FAA67E9DD57F}" dt="2023-04-21T16:31:29.433" v="9372" actId="478"/>
          <ac:spMkLst>
            <pc:docMk/>
            <pc:sldMk cId="2537259196" sldId="296"/>
            <ac:spMk id="13" creationId="{461DEFD1-4B1E-6348-6934-8805E77ADD0D}"/>
          </ac:spMkLst>
        </pc:spChg>
        <pc:spChg chg="mod">
          <ac:chgData name="Nino Philip Ramones" userId="1068934f-e3b4-4e88-ba23-4cb57230c594" providerId="ADAL" clId="{4B2DD62C-EFC1-483F-B1CB-FAA67E9DD57F}" dt="2023-04-26T05:38:18.762" v="13843"/>
          <ac:spMkLst>
            <pc:docMk/>
            <pc:sldMk cId="2537259196" sldId="296"/>
            <ac:spMk id="16" creationId="{A3BAC09E-0620-C8AE-9C94-42308ABEF34F}"/>
          </ac:spMkLst>
        </pc:spChg>
        <pc:spChg chg="mod">
          <ac:chgData name="Nino Philip Ramones" userId="1068934f-e3b4-4e88-ba23-4cb57230c594" providerId="ADAL" clId="{4B2DD62C-EFC1-483F-B1CB-FAA67E9DD57F}" dt="2023-04-26T05:38:18.762" v="13843"/>
          <ac:spMkLst>
            <pc:docMk/>
            <pc:sldMk cId="2537259196" sldId="296"/>
            <ac:spMk id="17" creationId="{5392992B-A913-CB9B-5F10-05750D0D317A}"/>
          </ac:spMkLst>
        </pc:spChg>
        <pc:grpChg chg="add del mod">
          <ac:chgData name="Nino Philip Ramones" userId="1068934f-e3b4-4e88-ba23-4cb57230c594" providerId="ADAL" clId="{4B2DD62C-EFC1-483F-B1CB-FAA67E9DD57F}" dt="2023-04-21T16:22:54.783" v="8878" actId="165"/>
          <ac:grpSpMkLst>
            <pc:docMk/>
            <pc:sldMk cId="2537259196" sldId="296"/>
            <ac:grpSpMk id="11" creationId="{904E5EB6-6065-4697-C7AB-7EBA5701D4F4}"/>
          </ac:grpSpMkLst>
        </pc:grpChg>
        <pc:grpChg chg="add mod">
          <ac:chgData name="Nino Philip Ramones" userId="1068934f-e3b4-4e88-ba23-4cb57230c594" providerId="ADAL" clId="{4B2DD62C-EFC1-483F-B1CB-FAA67E9DD57F}" dt="2023-04-26T05:38:18.762" v="13843"/>
          <ac:grpSpMkLst>
            <pc:docMk/>
            <pc:sldMk cId="2537259196" sldId="296"/>
            <ac:grpSpMk id="14" creationId="{1C37A4CB-A049-0D85-3997-CFC3BF9E7707}"/>
          </ac:grpSpMkLst>
        </pc:grpChg>
        <pc:grpChg chg="del">
          <ac:chgData name="Nino Philip Ramones" userId="1068934f-e3b4-4e88-ba23-4cb57230c594" providerId="ADAL" clId="{4B2DD62C-EFC1-483F-B1CB-FAA67E9DD57F}" dt="2023-04-26T05:38:18.304" v="13842" actId="478"/>
          <ac:grpSpMkLst>
            <pc:docMk/>
            <pc:sldMk cId="2537259196" sldId="296"/>
            <ac:grpSpMk id="23" creationId="{549B3123-B396-A250-DC98-E1EC3957F1F1}"/>
          </ac:grpSpMkLst>
        </pc:grpChg>
        <pc:picChg chg="add mod ord topLvl">
          <ac:chgData name="Nino Philip Ramones" userId="1068934f-e3b4-4e88-ba23-4cb57230c594" providerId="ADAL" clId="{4B2DD62C-EFC1-483F-B1CB-FAA67E9DD57F}" dt="2023-04-21T16:31:35.957" v="9376" actId="1035"/>
          <ac:picMkLst>
            <pc:docMk/>
            <pc:sldMk cId="2537259196" sldId="296"/>
            <ac:picMk id="3" creationId="{B36A46FB-4299-282E-0275-8EB8B4DA81E8}"/>
          </ac:picMkLst>
        </pc:picChg>
        <pc:picChg chg="del">
          <ac:chgData name="Nino Philip Ramones" userId="1068934f-e3b4-4e88-ba23-4cb57230c594" providerId="ADAL" clId="{4B2DD62C-EFC1-483F-B1CB-FAA67E9DD57F}" dt="2023-04-21T15:41:35.190" v="8632" actId="478"/>
          <ac:picMkLst>
            <pc:docMk/>
            <pc:sldMk cId="2537259196" sldId="296"/>
            <ac:picMk id="4" creationId="{29A2D700-EA5F-80F4-B22F-1134313F5604}"/>
          </ac:picMkLst>
        </pc:picChg>
        <pc:picChg chg="add del mod">
          <ac:chgData name="Nino Philip Ramones" userId="1068934f-e3b4-4e88-ba23-4cb57230c594" providerId="ADAL" clId="{4B2DD62C-EFC1-483F-B1CB-FAA67E9DD57F}" dt="2023-04-21T15:43:01.748" v="8651" actId="478"/>
          <ac:picMkLst>
            <pc:docMk/>
            <pc:sldMk cId="2537259196" sldId="296"/>
            <ac:picMk id="8" creationId="{13EF8467-5E57-97F0-4BF2-E4192B80CA1F}"/>
          </ac:picMkLst>
        </pc:picChg>
        <pc:picChg chg="add mod ord topLvl">
          <ac:chgData name="Nino Philip Ramones" userId="1068934f-e3b4-4e88-ba23-4cb57230c594" providerId="ADAL" clId="{4B2DD62C-EFC1-483F-B1CB-FAA67E9DD57F}" dt="2023-04-21T16:33:14.472" v="9469" actId="1036"/>
          <ac:picMkLst>
            <pc:docMk/>
            <pc:sldMk cId="2537259196" sldId="296"/>
            <ac:picMk id="10" creationId="{70B174C5-E25D-B925-5071-3541357284AD}"/>
          </ac:picMkLst>
        </pc:picChg>
        <pc:cxnChg chg="mod">
          <ac:chgData name="Nino Philip Ramones" userId="1068934f-e3b4-4e88-ba23-4cb57230c594" providerId="ADAL" clId="{4B2DD62C-EFC1-483F-B1CB-FAA67E9DD57F}" dt="2023-04-26T05:38:18.762" v="13843"/>
          <ac:cxnSpMkLst>
            <pc:docMk/>
            <pc:sldMk cId="2537259196" sldId="296"/>
            <ac:cxnSpMk id="15" creationId="{76885415-A0B8-444E-DF25-EBA8403135E5}"/>
          </ac:cxnSpMkLst>
        </pc:cxnChg>
      </pc:sldChg>
      <pc:sldChg chg="addSp delSp modSp add mod">
        <pc:chgData name="Nino Philip Ramones" userId="1068934f-e3b4-4e88-ba23-4cb57230c594" providerId="ADAL" clId="{4B2DD62C-EFC1-483F-B1CB-FAA67E9DD57F}" dt="2023-04-26T05:38:22.993" v="13845"/>
        <pc:sldMkLst>
          <pc:docMk/>
          <pc:sldMk cId="1744944240" sldId="297"/>
        </pc:sldMkLst>
        <pc:spChg chg="add del">
          <ac:chgData name="Nino Philip Ramones" userId="1068934f-e3b4-4e88-ba23-4cb57230c594" providerId="ADAL" clId="{4B2DD62C-EFC1-483F-B1CB-FAA67E9DD57F}" dt="2023-04-24T05:16:19.170" v="10488" actId="22"/>
          <ac:spMkLst>
            <pc:docMk/>
            <pc:sldMk cId="1744944240" sldId="297"/>
            <ac:spMk id="4" creationId="{F9409027-6C8D-2B71-40BE-E2329B8C45BA}"/>
          </ac:spMkLst>
        </pc:spChg>
        <pc:spChg chg="mod">
          <ac:chgData name="Nino Philip Ramones" userId="1068934f-e3b4-4e88-ba23-4cb57230c594" providerId="ADAL" clId="{4B2DD62C-EFC1-483F-B1CB-FAA67E9DD57F}" dt="2023-04-21T16:59:41.199" v="9521" actId="14100"/>
          <ac:spMkLst>
            <pc:docMk/>
            <pc:sldMk cId="1744944240" sldId="297"/>
            <ac:spMk id="5" creationId="{45567646-CEBA-E0B1-CEB9-3A4D013C08D0}"/>
          </ac:spMkLst>
        </pc:spChg>
        <pc:spChg chg="mod">
          <ac:chgData name="Nino Philip Ramones" userId="1068934f-e3b4-4e88-ba23-4cb57230c594" providerId="ADAL" clId="{4B2DD62C-EFC1-483F-B1CB-FAA67E9DD57F}" dt="2023-04-26T05:01:53.133" v="11570" actId="2711"/>
          <ac:spMkLst>
            <pc:docMk/>
            <pc:sldMk cId="1744944240" sldId="297"/>
            <ac:spMk id="6" creationId="{1C139C71-43D8-DA15-F46A-8598CDF1F78A}"/>
          </ac:spMkLst>
        </pc:spChg>
        <pc:spChg chg="add mod">
          <ac:chgData name="Nino Philip Ramones" userId="1068934f-e3b4-4e88-ba23-4cb57230c594" providerId="ADAL" clId="{4B2DD62C-EFC1-483F-B1CB-FAA67E9DD57F}" dt="2023-04-26T05:02:15.251" v="11571" actId="2711"/>
          <ac:spMkLst>
            <pc:docMk/>
            <pc:sldMk cId="1744944240" sldId="297"/>
            <ac:spMk id="7" creationId="{A7BED872-A387-6F58-8AAE-5B396C0E5BAE}"/>
          </ac:spMkLst>
        </pc:spChg>
        <pc:spChg chg="del">
          <ac:chgData name="Nino Philip Ramones" userId="1068934f-e3b4-4e88-ba23-4cb57230c594" providerId="ADAL" clId="{4B2DD62C-EFC1-483F-B1CB-FAA67E9DD57F}" dt="2023-04-24T03:14:25.625" v="10230" actId="478"/>
          <ac:spMkLst>
            <pc:docMk/>
            <pc:sldMk cId="1744944240" sldId="297"/>
            <ac:spMk id="12" creationId="{A03D9DDB-0911-CCC6-289E-FE03CE9C7E57}"/>
          </ac:spMkLst>
        </pc:spChg>
        <pc:spChg chg="mod">
          <ac:chgData name="Nino Philip Ramones" userId="1068934f-e3b4-4e88-ba23-4cb57230c594" providerId="ADAL" clId="{4B2DD62C-EFC1-483F-B1CB-FAA67E9DD57F}" dt="2023-04-26T05:38:22.993" v="13845"/>
          <ac:spMkLst>
            <pc:docMk/>
            <pc:sldMk cId="1744944240" sldId="297"/>
            <ac:spMk id="13" creationId="{C3C30D26-AAFE-4EDB-061B-DBAF47F46587}"/>
          </ac:spMkLst>
        </pc:spChg>
        <pc:spChg chg="mod">
          <ac:chgData name="Nino Philip Ramones" userId="1068934f-e3b4-4e88-ba23-4cb57230c594" providerId="ADAL" clId="{4B2DD62C-EFC1-483F-B1CB-FAA67E9DD57F}" dt="2023-04-26T05:38:22.993" v="13845"/>
          <ac:spMkLst>
            <pc:docMk/>
            <pc:sldMk cId="1744944240" sldId="297"/>
            <ac:spMk id="14" creationId="{FDD7E40C-8D5B-404E-9C42-2A5189D94BD7}"/>
          </ac:spMkLst>
        </pc:spChg>
        <pc:grpChg chg="add mod">
          <ac:chgData name="Nino Philip Ramones" userId="1068934f-e3b4-4e88-ba23-4cb57230c594" providerId="ADAL" clId="{4B2DD62C-EFC1-483F-B1CB-FAA67E9DD57F}" dt="2023-04-24T05:23:15.058" v="10766" actId="12788"/>
          <ac:grpSpMkLst>
            <pc:docMk/>
            <pc:sldMk cId="1744944240" sldId="297"/>
            <ac:grpSpMk id="8" creationId="{016848EA-30C2-590E-8E4C-26CC214E7DEF}"/>
          </ac:grpSpMkLst>
        </pc:grpChg>
        <pc:grpChg chg="add mod">
          <ac:chgData name="Nino Philip Ramones" userId="1068934f-e3b4-4e88-ba23-4cb57230c594" providerId="ADAL" clId="{4B2DD62C-EFC1-483F-B1CB-FAA67E9DD57F}" dt="2023-04-26T05:38:22.993" v="13845"/>
          <ac:grpSpMkLst>
            <pc:docMk/>
            <pc:sldMk cId="1744944240" sldId="297"/>
            <ac:grpSpMk id="9" creationId="{7F49B019-2F1C-F0A2-045D-E5B903635C45}"/>
          </ac:grpSpMkLst>
        </pc:grpChg>
        <pc:grpChg chg="del">
          <ac:chgData name="Nino Philip Ramones" userId="1068934f-e3b4-4e88-ba23-4cb57230c594" providerId="ADAL" clId="{4B2DD62C-EFC1-483F-B1CB-FAA67E9DD57F}" dt="2023-04-26T05:38:22.368" v="13844" actId="478"/>
          <ac:grpSpMkLst>
            <pc:docMk/>
            <pc:sldMk cId="1744944240" sldId="297"/>
            <ac:grpSpMk id="23" creationId="{549B3123-B396-A250-DC98-E1EC3957F1F1}"/>
          </ac:grpSpMkLst>
        </pc:grpChg>
        <pc:picChg chg="del">
          <ac:chgData name="Nino Philip Ramones" userId="1068934f-e3b4-4e88-ba23-4cb57230c594" providerId="ADAL" clId="{4B2DD62C-EFC1-483F-B1CB-FAA67E9DD57F}" dt="2023-04-21T16:55:41.651" v="9515" actId="478"/>
          <ac:picMkLst>
            <pc:docMk/>
            <pc:sldMk cId="1744944240" sldId="297"/>
            <ac:picMk id="3" creationId="{B36A46FB-4299-282E-0275-8EB8B4DA81E8}"/>
          </ac:picMkLst>
        </pc:picChg>
        <pc:picChg chg="del">
          <ac:chgData name="Nino Philip Ramones" userId="1068934f-e3b4-4e88-ba23-4cb57230c594" providerId="ADAL" clId="{4B2DD62C-EFC1-483F-B1CB-FAA67E9DD57F}" dt="2023-04-21T16:55:41.651" v="9515" actId="478"/>
          <ac:picMkLst>
            <pc:docMk/>
            <pc:sldMk cId="1744944240" sldId="297"/>
            <ac:picMk id="10" creationId="{70B174C5-E25D-B925-5071-3541357284AD}"/>
          </ac:picMkLst>
        </pc:picChg>
        <pc:picChg chg="add mod">
          <ac:chgData name="Nino Philip Ramones" userId="1068934f-e3b4-4e88-ba23-4cb57230c594" providerId="ADAL" clId="{4B2DD62C-EFC1-483F-B1CB-FAA67E9DD57F}" dt="2023-04-24T05:21:26.339" v="10550" actId="1036"/>
          <ac:picMkLst>
            <pc:docMk/>
            <pc:sldMk cId="1744944240" sldId="297"/>
            <ac:picMk id="1026" creationId="{13AB6467-3D09-41EE-55D4-C2F122EBF408}"/>
          </ac:picMkLst>
        </pc:picChg>
        <pc:picChg chg="add mod">
          <ac:chgData name="Nino Philip Ramones" userId="1068934f-e3b4-4e88-ba23-4cb57230c594" providerId="ADAL" clId="{4B2DD62C-EFC1-483F-B1CB-FAA67E9DD57F}" dt="2023-04-24T05:21:26.339" v="10550" actId="1036"/>
          <ac:picMkLst>
            <pc:docMk/>
            <pc:sldMk cId="1744944240" sldId="297"/>
            <ac:picMk id="1028" creationId="{FFC43D14-6F9A-6420-BBEF-D87E0041EAF1}"/>
          </ac:picMkLst>
        </pc:picChg>
        <pc:cxnChg chg="mod">
          <ac:chgData name="Nino Philip Ramones" userId="1068934f-e3b4-4e88-ba23-4cb57230c594" providerId="ADAL" clId="{4B2DD62C-EFC1-483F-B1CB-FAA67E9DD57F}" dt="2023-04-26T05:38:22.993" v="13845"/>
          <ac:cxnSpMkLst>
            <pc:docMk/>
            <pc:sldMk cId="1744944240" sldId="297"/>
            <ac:cxnSpMk id="11" creationId="{D431CF7E-EB9C-BCB3-04DB-5198608DBEA6}"/>
          </ac:cxnSpMkLst>
        </pc:cxnChg>
      </pc:sldChg>
      <pc:sldChg chg="del">
        <pc:chgData name="Nino Philip Ramones" userId="1068934f-e3b4-4e88-ba23-4cb57230c594" providerId="ADAL" clId="{4B2DD62C-EFC1-483F-B1CB-FAA67E9DD57F}" dt="2023-04-21T11:30:46.961" v="1257" actId="47"/>
        <pc:sldMkLst>
          <pc:docMk/>
          <pc:sldMk cId="3948325816" sldId="297"/>
        </pc:sldMkLst>
      </pc:sldChg>
      <pc:sldChg chg="addSp delSp modSp add mod">
        <pc:chgData name="Nino Philip Ramones" userId="1068934f-e3b4-4e88-ba23-4cb57230c594" providerId="ADAL" clId="{4B2DD62C-EFC1-483F-B1CB-FAA67E9DD57F}" dt="2023-04-26T05:38:27.426" v="13847"/>
        <pc:sldMkLst>
          <pc:docMk/>
          <pc:sldMk cId="640533113" sldId="298"/>
        </pc:sldMkLst>
        <pc:spChg chg="add mod">
          <ac:chgData name="Nino Philip Ramones" userId="1068934f-e3b4-4e88-ba23-4cb57230c594" providerId="ADAL" clId="{4B2DD62C-EFC1-483F-B1CB-FAA67E9DD57F}" dt="2023-04-26T05:06:24.600" v="11592" actId="20577"/>
          <ac:spMkLst>
            <pc:docMk/>
            <pc:sldMk cId="640533113" sldId="298"/>
            <ac:spMk id="4" creationId="{2E9F7546-4528-E9AE-8AA7-A5D441E27CA1}"/>
          </ac:spMkLst>
        </pc:spChg>
        <pc:spChg chg="mod">
          <ac:chgData name="Nino Philip Ramones" userId="1068934f-e3b4-4e88-ba23-4cb57230c594" providerId="ADAL" clId="{4B2DD62C-EFC1-483F-B1CB-FAA67E9DD57F}" dt="2023-04-26T04:48:47.349" v="10793" actId="20577"/>
          <ac:spMkLst>
            <pc:docMk/>
            <pc:sldMk cId="640533113" sldId="298"/>
            <ac:spMk id="5" creationId="{45567646-CEBA-E0B1-CEB9-3A4D013C08D0}"/>
          </ac:spMkLst>
        </pc:spChg>
        <pc:spChg chg="del mod topLvl">
          <ac:chgData name="Nino Philip Ramones" userId="1068934f-e3b4-4e88-ba23-4cb57230c594" providerId="ADAL" clId="{4B2DD62C-EFC1-483F-B1CB-FAA67E9DD57F}" dt="2023-04-26T04:49:16.410" v="10802" actId="478"/>
          <ac:spMkLst>
            <pc:docMk/>
            <pc:sldMk cId="640533113" sldId="298"/>
            <ac:spMk id="6" creationId="{1C139C71-43D8-DA15-F46A-8598CDF1F78A}"/>
          </ac:spMkLst>
        </pc:spChg>
        <pc:spChg chg="del mod topLvl">
          <ac:chgData name="Nino Philip Ramones" userId="1068934f-e3b4-4e88-ba23-4cb57230c594" providerId="ADAL" clId="{4B2DD62C-EFC1-483F-B1CB-FAA67E9DD57F}" dt="2023-04-26T04:49:00.990" v="10795" actId="478"/>
          <ac:spMkLst>
            <pc:docMk/>
            <pc:sldMk cId="640533113" sldId="298"/>
            <ac:spMk id="7" creationId="{A7BED872-A387-6F58-8AAE-5B396C0E5BAE}"/>
          </ac:spMkLst>
        </pc:spChg>
        <pc:spChg chg="add mod">
          <ac:chgData name="Nino Philip Ramones" userId="1068934f-e3b4-4e88-ba23-4cb57230c594" providerId="ADAL" clId="{4B2DD62C-EFC1-483F-B1CB-FAA67E9DD57F}" dt="2023-04-26T05:06:16.269" v="11583" actId="2711"/>
          <ac:spMkLst>
            <pc:docMk/>
            <pc:sldMk cId="640533113" sldId="298"/>
            <ac:spMk id="9" creationId="{975C57E1-5C3E-828F-DF3F-3F1FFBE17C0D}"/>
          </ac:spMkLst>
        </pc:spChg>
        <pc:spChg chg="mod">
          <ac:chgData name="Nino Philip Ramones" userId="1068934f-e3b4-4e88-ba23-4cb57230c594" providerId="ADAL" clId="{4B2DD62C-EFC1-483F-B1CB-FAA67E9DD57F}" dt="2023-04-26T05:38:27.426" v="13847"/>
          <ac:spMkLst>
            <pc:docMk/>
            <pc:sldMk cId="640533113" sldId="298"/>
            <ac:spMk id="12" creationId="{2BF58D53-12CF-24F3-2C1B-28EA1B7FF40B}"/>
          </ac:spMkLst>
        </pc:spChg>
        <pc:spChg chg="mod">
          <ac:chgData name="Nino Philip Ramones" userId="1068934f-e3b4-4e88-ba23-4cb57230c594" providerId="ADAL" clId="{4B2DD62C-EFC1-483F-B1CB-FAA67E9DD57F}" dt="2023-04-26T05:38:27.426" v="13847"/>
          <ac:spMkLst>
            <pc:docMk/>
            <pc:sldMk cId="640533113" sldId="298"/>
            <ac:spMk id="13" creationId="{1228EB10-06DC-72FB-D72D-DC01AD938705}"/>
          </ac:spMkLst>
        </pc:spChg>
        <pc:grpChg chg="del">
          <ac:chgData name="Nino Philip Ramones" userId="1068934f-e3b4-4e88-ba23-4cb57230c594" providerId="ADAL" clId="{4B2DD62C-EFC1-483F-B1CB-FAA67E9DD57F}" dt="2023-04-26T04:48:54.409" v="10794" actId="165"/>
          <ac:grpSpMkLst>
            <pc:docMk/>
            <pc:sldMk cId="640533113" sldId="298"/>
            <ac:grpSpMk id="8" creationId="{016848EA-30C2-590E-8E4C-26CC214E7DEF}"/>
          </ac:grpSpMkLst>
        </pc:grpChg>
        <pc:grpChg chg="add mod">
          <ac:chgData name="Nino Philip Ramones" userId="1068934f-e3b4-4e88-ba23-4cb57230c594" providerId="ADAL" clId="{4B2DD62C-EFC1-483F-B1CB-FAA67E9DD57F}" dt="2023-04-26T05:38:27.426" v="13847"/>
          <ac:grpSpMkLst>
            <pc:docMk/>
            <pc:sldMk cId="640533113" sldId="298"/>
            <ac:grpSpMk id="10" creationId="{D5A9A1D5-6F57-CDDF-89B4-BFC55CFF6B52}"/>
          </ac:grpSpMkLst>
        </pc:grpChg>
        <pc:grpChg chg="del">
          <ac:chgData name="Nino Philip Ramones" userId="1068934f-e3b4-4e88-ba23-4cb57230c594" providerId="ADAL" clId="{4B2DD62C-EFC1-483F-B1CB-FAA67E9DD57F}" dt="2023-04-26T05:38:27.023" v="13846" actId="478"/>
          <ac:grpSpMkLst>
            <pc:docMk/>
            <pc:sldMk cId="640533113" sldId="298"/>
            <ac:grpSpMk id="23" creationId="{549B3123-B396-A250-DC98-E1EC3957F1F1}"/>
          </ac:grpSpMkLst>
        </pc:grpChg>
        <pc:picChg chg="add mod">
          <ac:chgData name="Nino Philip Ramones" userId="1068934f-e3b4-4e88-ba23-4cb57230c594" providerId="ADAL" clId="{4B2DD62C-EFC1-483F-B1CB-FAA67E9DD57F}" dt="2023-04-26T05:01:19.268" v="11569" actId="12788"/>
          <ac:picMkLst>
            <pc:docMk/>
            <pc:sldMk cId="640533113" sldId="298"/>
            <ac:picMk id="3" creationId="{B06B823E-997B-6601-D5B2-8DDC959ABE00}"/>
          </ac:picMkLst>
        </pc:picChg>
        <pc:picChg chg="del">
          <ac:chgData name="Nino Philip Ramones" userId="1068934f-e3b4-4e88-ba23-4cb57230c594" providerId="ADAL" clId="{4B2DD62C-EFC1-483F-B1CB-FAA67E9DD57F}" dt="2023-04-26T04:49:11.112" v="10801" actId="478"/>
          <ac:picMkLst>
            <pc:docMk/>
            <pc:sldMk cId="640533113" sldId="298"/>
            <ac:picMk id="1026" creationId="{13AB6467-3D09-41EE-55D4-C2F122EBF408}"/>
          </ac:picMkLst>
        </pc:picChg>
        <pc:picChg chg="del">
          <ac:chgData name="Nino Philip Ramones" userId="1068934f-e3b4-4e88-ba23-4cb57230c594" providerId="ADAL" clId="{4B2DD62C-EFC1-483F-B1CB-FAA67E9DD57F}" dt="2023-04-26T04:49:11.112" v="10801" actId="478"/>
          <ac:picMkLst>
            <pc:docMk/>
            <pc:sldMk cId="640533113" sldId="298"/>
            <ac:picMk id="1028" creationId="{FFC43D14-6F9A-6420-BBEF-D87E0041EAF1}"/>
          </ac:picMkLst>
        </pc:picChg>
        <pc:cxnChg chg="mod">
          <ac:chgData name="Nino Philip Ramones" userId="1068934f-e3b4-4e88-ba23-4cb57230c594" providerId="ADAL" clId="{4B2DD62C-EFC1-483F-B1CB-FAA67E9DD57F}" dt="2023-04-26T05:38:27.426" v="13847"/>
          <ac:cxnSpMkLst>
            <pc:docMk/>
            <pc:sldMk cId="640533113" sldId="298"/>
            <ac:cxnSpMk id="11" creationId="{2CDF3FB2-DCAE-3C1A-CEC7-12A5FB84DBB1}"/>
          </ac:cxnSpMkLst>
        </pc:cxnChg>
      </pc:sldChg>
      <pc:sldChg chg="new del">
        <pc:chgData name="Nino Philip Ramones" userId="1068934f-e3b4-4e88-ba23-4cb57230c594" providerId="ADAL" clId="{4B2DD62C-EFC1-483F-B1CB-FAA67E9DD57F}" dt="2023-04-26T04:48:36.542" v="10768" actId="680"/>
        <pc:sldMkLst>
          <pc:docMk/>
          <pc:sldMk cId="894616684" sldId="298"/>
        </pc:sldMkLst>
      </pc:sldChg>
      <pc:sldChg chg="del">
        <pc:chgData name="Nino Philip Ramones" userId="1068934f-e3b4-4e88-ba23-4cb57230c594" providerId="ADAL" clId="{4B2DD62C-EFC1-483F-B1CB-FAA67E9DD57F}" dt="2023-04-21T11:30:46.961" v="1257" actId="47"/>
        <pc:sldMkLst>
          <pc:docMk/>
          <pc:sldMk cId="3617745255" sldId="298"/>
        </pc:sldMkLst>
      </pc:sldChg>
      <pc:sldChg chg="addSp delSp modSp add mod">
        <pc:chgData name="Nino Philip Ramones" userId="1068934f-e3b4-4e88-ba23-4cb57230c594" providerId="ADAL" clId="{4B2DD62C-EFC1-483F-B1CB-FAA67E9DD57F}" dt="2023-04-26T05:38:32.702" v="13849"/>
        <pc:sldMkLst>
          <pc:docMk/>
          <pc:sldMk cId="2925294506" sldId="299"/>
        </pc:sldMkLst>
        <pc:spChg chg="mod">
          <ac:chgData name="Nino Philip Ramones" userId="1068934f-e3b4-4e88-ba23-4cb57230c594" providerId="ADAL" clId="{4B2DD62C-EFC1-483F-B1CB-FAA67E9DD57F}" dt="2023-04-26T05:16:04.771" v="12734" actId="20577"/>
          <ac:spMkLst>
            <pc:docMk/>
            <pc:sldMk cId="2925294506" sldId="299"/>
            <ac:spMk id="4" creationId="{2E9F7546-4528-E9AE-8AA7-A5D441E27CA1}"/>
          </ac:spMkLst>
        </pc:spChg>
        <pc:spChg chg="mod">
          <ac:chgData name="Nino Philip Ramones" userId="1068934f-e3b4-4e88-ba23-4cb57230c594" providerId="ADAL" clId="{4B2DD62C-EFC1-483F-B1CB-FAA67E9DD57F}" dt="2023-04-26T05:08:47.329" v="11850" actId="20577"/>
          <ac:spMkLst>
            <pc:docMk/>
            <pc:sldMk cId="2925294506" sldId="299"/>
            <ac:spMk id="5" creationId="{45567646-CEBA-E0B1-CEB9-3A4D013C08D0}"/>
          </ac:spMkLst>
        </pc:spChg>
        <pc:spChg chg="mod">
          <ac:chgData name="Nino Philip Ramones" userId="1068934f-e3b4-4e88-ba23-4cb57230c594" providerId="ADAL" clId="{4B2DD62C-EFC1-483F-B1CB-FAA67E9DD57F}" dt="2023-04-26T05:11:07.324" v="12180" actId="2711"/>
          <ac:spMkLst>
            <pc:docMk/>
            <pc:sldMk cId="2925294506" sldId="299"/>
            <ac:spMk id="9" creationId="{975C57E1-5C3E-828F-DF3F-3F1FFBE17C0D}"/>
          </ac:spMkLst>
        </pc:spChg>
        <pc:spChg chg="mod">
          <ac:chgData name="Nino Philip Ramones" userId="1068934f-e3b4-4e88-ba23-4cb57230c594" providerId="ADAL" clId="{4B2DD62C-EFC1-483F-B1CB-FAA67E9DD57F}" dt="2023-04-26T05:38:32.702" v="13849"/>
          <ac:spMkLst>
            <pc:docMk/>
            <pc:sldMk cId="2925294506" sldId="299"/>
            <ac:spMk id="10" creationId="{3FE871B0-4738-D553-8157-752BC01D4C5A}"/>
          </ac:spMkLst>
        </pc:spChg>
        <pc:spChg chg="mod">
          <ac:chgData name="Nino Philip Ramones" userId="1068934f-e3b4-4e88-ba23-4cb57230c594" providerId="ADAL" clId="{4B2DD62C-EFC1-483F-B1CB-FAA67E9DD57F}" dt="2023-04-26T05:38:32.702" v="13849"/>
          <ac:spMkLst>
            <pc:docMk/>
            <pc:sldMk cId="2925294506" sldId="299"/>
            <ac:spMk id="11" creationId="{BB3878BA-B464-C515-A159-FA178D11A918}"/>
          </ac:spMkLst>
        </pc:spChg>
        <pc:grpChg chg="add mod">
          <ac:chgData name="Nino Philip Ramones" userId="1068934f-e3b4-4e88-ba23-4cb57230c594" providerId="ADAL" clId="{4B2DD62C-EFC1-483F-B1CB-FAA67E9DD57F}" dt="2023-04-26T05:38:32.702" v="13849"/>
          <ac:grpSpMkLst>
            <pc:docMk/>
            <pc:sldMk cId="2925294506" sldId="299"/>
            <ac:grpSpMk id="7" creationId="{3974A265-C9F8-4135-1FA3-150C37A94EB4}"/>
          </ac:grpSpMkLst>
        </pc:grpChg>
        <pc:grpChg chg="del">
          <ac:chgData name="Nino Philip Ramones" userId="1068934f-e3b4-4e88-ba23-4cb57230c594" providerId="ADAL" clId="{4B2DD62C-EFC1-483F-B1CB-FAA67E9DD57F}" dt="2023-04-26T05:38:32.017" v="13848" actId="478"/>
          <ac:grpSpMkLst>
            <pc:docMk/>
            <pc:sldMk cId="2925294506" sldId="299"/>
            <ac:grpSpMk id="23" creationId="{549B3123-B396-A250-DC98-E1EC3957F1F1}"/>
          </ac:grpSpMkLst>
        </pc:grpChg>
        <pc:picChg chg="add mod">
          <ac:chgData name="Nino Philip Ramones" userId="1068934f-e3b4-4e88-ba23-4cb57230c594" providerId="ADAL" clId="{4B2DD62C-EFC1-483F-B1CB-FAA67E9DD57F}" dt="2023-04-26T05:07:09.245" v="11599" actId="1076"/>
          <ac:picMkLst>
            <pc:docMk/>
            <pc:sldMk cId="2925294506" sldId="299"/>
            <ac:picMk id="6" creationId="{A578E83E-5CAE-86C7-C076-A249AF8B713C}"/>
          </ac:picMkLst>
        </pc:picChg>
        <pc:cxnChg chg="mod">
          <ac:chgData name="Nino Philip Ramones" userId="1068934f-e3b4-4e88-ba23-4cb57230c594" providerId="ADAL" clId="{4B2DD62C-EFC1-483F-B1CB-FAA67E9DD57F}" dt="2023-04-26T05:38:32.702" v="13849"/>
          <ac:cxnSpMkLst>
            <pc:docMk/>
            <pc:sldMk cId="2925294506" sldId="299"/>
            <ac:cxnSpMk id="8" creationId="{CDDC0FC1-6C1B-DD39-7E21-00D4EEB69D97}"/>
          </ac:cxnSpMkLst>
        </pc:cxnChg>
      </pc:sldChg>
      <pc:sldChg chg="del">
        <pc:chgData name="Nino Philip Ramones" userId="1068934f-e3b4-4e88-ba23-4cb57230c594" providerId="ADAL" clId="{4B2DD62C-EFC1-483F-B1CB-FAA67E9DD57F}" dt="2023-04-21T11:30:46.961" v="1257" actId="47"/>
        <pc:sldMkLst>
          <pc:docMk/>
          <pc:sldMk cId="3399729785" sldId="299"/>
        </pc:sldMkLst>
      </pc:sldChg>
      <pc:sldChg chg="addSp delSp modSp add mod">
        <pc:chgData name="Nino Philip Ramones" userId="1068934f-e3b4-4e88-ba23-4cb57230c594" providerId="ADAL" clId="{4B2DD62C-EFC1-483F-B1CB-FAA67E9DD57F}" dt="2023-04-26T05:38:40.231" v="13852"/>
        <pc:sldMkLst>
          <pc:docMk/>
          <pc:sldMk cId="3960663401" sldId="300"/>
        </pc:sldMkLst>
        <pc:spChg chg="mod">
          <ac:chgData name="Nino Philip Ramones" userId="1068934f-e3b4-4e88-ba23-4cb57230c594" providerId="ADAL" clId="{4B2DD62C-EFC1-483F-B1CB-FAA67E9DD57F}" dt="2023-04-26T05:16:09.103" v="12736" actId="20577"/>
          <ac:spMkLst>
            <pc:docMk/>
            <pc:sldMk cId="3960663401" sldId="300"/>
            <ac:spMk id="4" creationId="{2E9F7546-4528-E9AE-8AA7-A5D441E27CA1}"/>
          </ac:spMkLst>
        </pc:spChg>
        <pc:spChg chg="mod">
          <ac:chgData name="Nino Philip Ramones" userId="1068934f-e3b4-4e88-ba23-4cb57230c594" providerId="ADAL" clId="{4B2DD62C-EFC1-483F-B1CB-FAA67E9DD57F}" dt="2023-04-26T05:11:49.253" v="12190" actId="20577"/>
          <ac:spMkLst>
            <pc:docMk/>
            <pc:sldMk cId="3960663401" sldId="300"/>
            <ac:spMk id="5" creationId="{45567646-CEBA-E0B1-CEB9-3A4D013C08D0}"/>
          </ac:spMkLst>
        </pc:spChg>
        <pc:spChg chg="mod">
          <ac:chgData name="Nino Philip Ramones" userId="1068934f-e3b4-4e88-ba23-4cb57230c594" providerId="ADAL" clId="{4B2DD62C-EFC1-483F-B1CB-FAA67E9DD57F}" dt="2023-04-26T05:16:25.517" v="12737" actId="1035"/>
          <ac:spMkLst>
            <pc:docMk/>
            <pc:sldMk cId="3960663401" sldId="300"/>
            <ac:spMk id="9" creationId="{975C57E1-5C3E-828F-DF3F-3F1FFBE17C0D}"/>
          </ac:spMkLst>
        </pc:spChg>
        <pc:spChg chg="mod">
          <ac:chgData name="Nino Philip Ramones" userId="1068934f-e3b4-4e88-ba23-4cb57230c594" providerId="ADAL" clId="{4B2DD62C-EFC1-483F-B1CB-FAA67E9DD57F}" dt="2023-04-26T05:38:40.231" v="13852"/>
          <ac:spMkLst>
            <pc:docMk/>
            <pc:sldMk cId="3960663401" sldId="300"/>
            <ac:spMk id="11" creationId="{576EEB2F-CB19-E7BC-14AD-5B8F32930F3D}"/>
          </ac:spMkLst>
        </pc:spChg>
        <pc:spChg chg="mod">
          <ac:chgData name="Nino Philip Ramones" userId="1068934f-e3b4-4e88-ba23-4cb57230c594" providerId="ADAL" clId="{4B2DD62C-EFC1-483F-B1CB-FAA67E9DD57F}" dt="2023-04-26T05:38:40.231" v="13852"/>
          <ac:spMkLst>
            <pc:docMk/>
            <pc:sldMk cId="3960663401" sldId="300"/>
            <ac:spMk id="12" creationId="{E0282530-3278-ECD9-E8B1-79650CAFA0E9}"/>
          </ac:spMkLst>
        </pc:spChg>
        <pc:spChg chg="mod">
          <ac:chgData name="Nino Philip Ramones" userId="1068934f-e3b4-4e88-ba23-4cb57230c594" providerId="ADAL" clId="{4B2DD62C-EFC1-483F-B1CB-FAA67E9DD57F}" dt="2023-04-26T05:38:37.195" v="13850" actId="6549"/>
          <ac:spMkLst>
            <pc:docMk/>
            <pc:sldMk cId="3960663401" sldId="300"/>
            <ac:spMk id="25" creationId="{9E7AB0F3-07E1-D71F-696D-F1D11D0D61CE}"/>
          </ac:spMkLst>
        </pc:spChg>
        <pc:grpChg chg="add mod">
          <ac:chgData name="Nino Philip Ramones" userId="1068934f-e3b4-4e88-ba23-4cb57230c594" providerId="ADAL" clId="{4B2DD62C-EFC1-483F-B1CB-FAA67E9DD57F}" dt="2023-04-26T05:38:40.231" v="13852"/>
          <ac:grpSpMkLst>
            <pc:docMk/>
            <pc:sldMk cId="3960663401" sldId="300"/>
            <ac:grpSpMk id="8" creationId="{BB3E1622-1EA0-0E98-24F1-7B67ED9ADDEB}"/>
          </ac:grpSpMkLst>
        </pc:grpChg>
        <pc:grpChg chg="del">
          <ac:chgData name="Nino Philip Ramones" userId="1068934f-e3b4-4e88-ba23-4cb57230c594" providerId="ADAL" clId="{4B2DD62C-EFC1-483F-B1CB-FAA67E9DD57F}" dt="2023-04-26T05:38:39.849" v="13851" actId="478"/>
          <ac:grpSpMkLst>
            <pc:docMk/>
            <pc:sldMk cId="3960663401" sldId="300"/>
            <ac:grpSpMk id="23" creationId="{549B3123-B396-A250-DC98-E1EC3957F1F1}"/>
          </ac:grpSpMkLst>
        </pc:grpChg>
        <pc:picChg chg="del">
          <ac:chgData name="Nino Philip Ramones" userId="1068934f-e3b4-4e88-ba23-4cb57230c594" providerId="ADAL" clId="{4B2DD62C-EFC1-483F-B1CB-FAA67E9DD57F}" dt="2023-04-26T05:12:07.221" v="12194" actId="478"/>
          <ac:picMkLst>
            <pc:docMk/>
            <pc:sldMk cId="3960663401" sldId="300"/>
            <ac:picMk id="6" creationId="{A578E83E-5CAE-86C7-C076-A249AF8B713C}"/>
          </ac:picMkLst>
        </pc:picChg>
        <pc:picChg chg="add mod">
          <ac:chgData name="Nino Philip Ramones" userId="1068934f-e3b4-4e88-ba23-4cb57230c594" providerId="ADAL" clId="{4B2DD62C-EFC1-483F-B1CB-FAA67E9DD57F}" dt="2023-04-26T05:15:51.409" v="12731" actId="1036"/>
          <ac:picMkLst>
            <pc:docMk/>
            <pc:sldMk cId="3960663401" sldId="300"/>
            <ac:picMk id="7" creationId="{E5F7042C-07B1-33CC-4966-C4BA4804A042}"/>
          </ac:picMkLst>
        </pc:picChg>
        <pc:cxnChg chg="mod">
          <ac:chgData name="Nino Philip Ramones" userId="1068934f-e3b4-4e88-ba23-4cb57230c594" providerId="ADAL" clId="{4B2DD62C-EFC1-483F-B1CB-FAA67E9DD57F}" dt="2023-04-26T05:38:40.231" v="13852"/>
          <ac:cxnSpMkLst>
            <pc:docMk/>
            <pc:sldMk cId="3960663401" sldId="300"/>
            <ac:cxnSpMk id="10" creationId="{41FAECA0-C485-4D5D-BAD8-3DFBEC7CFE9F}"/>
          </ac:cxnSpMkLst>
        </pc:cxnChg>
      </pc:sldChg>
      <pc:sldChg chg="addSp delSp modSp add mod">
        <pc:chgData name="Nino Philip Ramones" userId="1068934f-e3b4-4e88-ba23-4cb57230c594" providerId="ADAL" clId="{4B2DD62C-EFC1-483F-B1CB-FAA67E9DD57F}" dt="2023-04-26T05:38:44.519" v="13854"/>
        <pc:sldMkLst>
          <pc:docMk/>
          <pc:sldMk cId="1430614379" sldId="301"/>
        </pc:sldMkLst>
        <pc:spChg chg="mod">
          <ac:chgData name="Nino Philip Ramones" userId="1068934f-e3b4-4e88-ba23-4cb57230c594" providerId="ADAL" clId="{4B2DD62C-EFC1-483F-B1CB-FAA67E9DD57F}" dt="2023-04-26T05:20:33.759" v="12883" actId="20577"/>
          <ac:spMkLst>
            <pc:docMk/>
            <pc:sldMk cId="1430614379" sldId="301"/>
            <ac:spMk id="4" creationId="{2E9F7546-4528-E9AE-8AA7-A5D441E27CA1}"/>
          </ac:spMkLst>
        </pc:spChg>
        <pc:spChg chg="mod">
          <ac:chgData name="Nino Philip Ramones" userId="1068934f-e3b4-4e88-ba23-4cb57230c594" providerId="ADAL" clId="{4B2DD62C-EFC1-483F-B1CB-FAA67E9DD57F}" dt="2023-04-26T05:17:41.210" v="12759" actId="20577"/>
          <ac:spMkLst>
            <pc:docMk/>
            <pc:sldMk cId="1430614379" sldId="301"/>
            <ac:spMk id="5" creationId="{45567646-CEBA-E0B1-CEB9-3A4D013C08D0}"/>
          </ac:spMkLst>
        </pc:spChg>
        <pc:spChg chg="del">
          <ac:chgData name="Nino Philip Ramones" userId="1068934f-e3b4-4e88-ba23-4cb57230c594" providerId="ADAL" clId="{4B2DD62C-EFC1-483F-B1CB-FAA67E9DD57F}" dt="2023-04-26T05:19:28.250" v="12782" actId="21"/>
          <ac:spMkLst>
            <pc:docMk/>
            <pc:sldMk cId="1430614379" sldId="301"/>
            <ac:spMk id="9" creationId="{975C57E1-5C3E-828F-DF3F-3F1FFBE17C0D}"/>
          </ac:spMkLst>
        </pc:spChg>
        <pc:spChg chg="mod">
          <ac:chgData name="Nino Philip Ramones" userId="1068934f-e3b4-4e88-ba23-4cb57230c594" providerId="ADAL" clId="{4B2DD62C-EFC1-483F-B1CB-FAA67E9DD57F}" dt="2023-04-26T05:38:44.519" v="13854"/>
          <ac:spMkLst>
            <pc:docMk/>
            <pc:sldMk cId="1430614379" sldId="301"/>
            <ac:spMk id="14" creationId="{DE95A99C-BE4D-7973-3CA3-FA83F5BA6D37}"/>
          </ac:spMkLst>
        </pc:spChg>
        <pc:spChg chg="mod">
          <ac:chgData name="Nino Philip Ramones" userId="1068934f-e3b4-4e88-ba23-4cb57230c594" providerId="ADAL" clId="{4B2DD62C-EFC1-483F-B1CB-FAA67E9DD57F}" dt="2023-04-26T05:38:44.519" v="13854"/>
          <ac:spMkLst>
            <pc:docMk/>
            <pc:sldMk cId="1430614379" sldId="301"/>
            <ac:spMk id="15" creationId="{CB063085-C7F0-4FA9-85C1-8E5782A38968}"/>
          </ac:spMkLst>
        </pc:spChg>
        <pc:grpChg chg="add mod">
          <ac:chgData name="Nino Philip Ramones" userId="1068934f-e3b4-4e88-ba23-4cb57230c594" providerId="ADAL" clId="{4B2DD62C-EFC1-483F-B1CB-FAA67E9DD57F}" dt="2023-04-26T05:26:50.252" v="13556" actId="1036"/>
          <ac:grpSpMkLst>
            <pc:docMk/>
            <pc:sldMk cId="1430614379" sldId="301"/>
            <ac:grpSpMk id="11" creationId="{D88F6BC7-1B75-E35F-5ED3-56244A720E98}"/>
          </ac:grpSpMkLst>
        </pc:grpChg>
        <pc:grpChg chg="add mod">
          <ac:chgData name="Nino Philip Ramones" userId="1068934f-e3b4-4e88-ba23-4cb57230c594" providerId="ADAL" clId="{4B2DD62C-EFC1-483F-B1CB-FAA67E9DD57F}" dt="2023-04-26T05:38:44.519" v="13854"/>
          <ac:grpSpMkLst>
            <pc:docMk/>
            <pc:sldMk cId="1430614379" sldId="301"/>
            <ac:grpSpMk id="12" creationId="{8214AB44-C851-C9E4-FF34-5314B2FAF5CD}"/>
          </ac:grpSpMkLst>
        </pc:grpChg>
        <pc:grpChg chg="del">
          <ac:chgData name="Nino Philip Ramones" userId="1068934f-e3b4-4e88-ba23-4cb57230c594" providerId="ADAL" clId="{4B2DD62C-EFC1-483F-B1CB-FAA67E9DD57F}" dt="2023-04-26T05:38:43.972" v="13853" actId="478"/>
          <ac:grpSpMkLst>
            <pc:docMk/>
            <pc:sldMk cId="1430614379" sldId="301"/>
            <ac:grpSpMk id="23" creationId="{549B3123-B396-A250-DC98-E1EC3957F1F1}"/>
          </ac:grpSpMkLst>
        </pc:grpChg>
        <pc:picChg chg="del">
          <ac:chgData name="Nino Philip Ramones" userId="1068934f-e3b4-4e88-ba23-4cb57230c594" providerId="ADAL" clId="{4B2DD62C-EFC1-483F-B1CB-FAA67E9DD57F}" dt="2023-04-26T05:17:43.825" v="12761" actId="478"/>
          <ac:picMkLst>
            <pc:docMk/>
            <pc:sldMk cId="1430614379" sldId="301"/>
            <ac:picMk id="3" creationId="{B06B823E-997B-6601-D5B2-8DDC959ABE00}"/>
          </ac:picMkLst>
        </pc:picChg>
        <pc:picChg chg="add mod">
          <ac:chgData name="Nino Philip Ramones" userId="1068934f-e3b4-4e88-ba23-4cb57230c594" providerId="ADAL" clId="{4B2DD62C-EFC1-483F-B1CB-FAA67E9DD57F}" dt="2023-04-26T05:18:22.562" v="12774" actId="164"/>
          <ac:picMkLst>
            <pc:docMk/>
            <pc:sldMk cId="1430614379" sldId="301"/>
            <ac:picMk id="6" creationId="{D12938C2-03A9-8FBC-7938-553D155E3983}"/>
          </ac:picMkLst>
        </pc:picChg>
        <pc:picChg chg="del">
          <ac:chgData name="Nino Philip Ramones" userId="1068934f-e3b4-4e88-ba23-4cb57230c594" providerId="ADAL" clId="{4B2DD62C-EFC1-483F-B1CB-FAA67E9DD57F}" dt="2023-04-26T05:17:43.035" v="12760" actId="478"/>
          <ac:picMkLst>
            <pc:docMk/>
            <pc:sldMk cId="1430614379" sldId="301"/>
            <ac:picMk id="7" creationId="{E5F7042C-07B1-33CC-4966-C4BA4804A042}"/>
          </ac:picMkLst>
        </pc:picChg>
        <pc:picChg chg="add mod">
          <ac:chgData name="Nino Philip Ramones" userId="1068934f-e3b4-4e88-ba23-4cb57230c594" providerId="ADAL" clId="{4B2DD62C-EFC1-483F-B1CB-FAA67E9DD57F}" dt="2023-04-26T05:18:22.562" v="12774" actId="164"/>
          <ac:picMkLst>
            <pc:docMk/>
            <pc:sldMk cId="1430614379" sldId="301"/>
            <ac:picMk id="10" creationId="{910BCE4C-C969-A6AD-C540-DDAA554EEE0C}"/>
          </ac:picMkLst>
        </pc:picChg>
        <pc:cxnChg chg="mod">
          <ac:chgData name="Nino Philip Ramones" userId="1068934f-e3b4-4e88-ba23-4cb57230c594" providerId="ADAL" clId="{4B2DD62C-EFC1-483F-B1CB-FAA67E9DD57F}" dt="2023-04-26T05:38:44.519" v="13854"/>
          <ac:cxnSpMkLst>
            <pc:docMk/>
            <pc:sldMk cId="1430614379" sldId="301"/>
            <ac:cxnSpMk id="13" creationId="{69612B1C-C070-5E43-819B-5EEFDD2F7480}"/>
          </ac:cxnSpMkLst>
        </pc:cxnChg>
      </pc:sldChg>
      <pc:sldChg chg="addSp delSp modSp add mod">
        <pc:chgData name="Nino Philip Ramones" userId="1068934f-e3b4-4e88-ba23-4cb57230c594" providerId="ADAL" clId="{4B2DD62C-EFC1-483F-B1CB-FAA67E9DD57F}" dt="2023-04-26T05:38:50.076" v="13856"/>
        <pc:sldMkLst>
          <pc:docMk/>
          <pc:sldMk cId="4053801358" sldId="302"/>
        </pc:sldMkLst>
        <pc:spChg chg="add mod">
          <ac:chgData name="Nino Philip Ramones" userId="1068934f-e3b4-4e88-ba23-4cb57230c594" providerId="ADAL" clId="{4B2DD62C-EFC1-483F-B1CB-FAA67E9DD57F}" dt="2023-04-26T05:26:42.215" v="13555" actId="1036"/>
          <ac:spMkLst>
            <pc:docMk/>
            <pc:sldMk cId="4053801358" sldId="302"/>
            <ac:spMk id="2" creationId="{C9BF86A4-328C-3277-0160-8FC96BF542F3}"/>
          </ac:spMkLst>
        </pc:spChg>
        <pc:spChg chg="del">
          <ac:chgData name="Nino Philip Ramones" userId="1068934f-e3b4-4e88-ba23-4cb57230c594" providerId="ADAL" clId="{4B2DD62C-EFC1-483F-B1CB-FAA67E9DD57F}" dt="2023-04-26T05:19:43.088" v="12786" actId="478"/>
          <ac:spMkLst>
            <pc:docMk/>
            <pc:sldMk cId="4053801358" sldId="302"/>
            <ac:spMk id="4" creationId="{2E9F7546-4528-E9AE-8AA7-A5D441E27CA1}"/>
          </ac:spMkLst>
        </pc:spChg>
        <pc:spChg chg="mod">
          <ac:chgData name="Nino Philip Ramones" userId="1068934f-e3b4-4e88-ba23-4cb57230c594" providerId="ADAL" clId="{4B2DD62C-EFC1-483F-B1CB-FAA67E9DD57F}" dt="2023-04-26T05:38:50.076" v="13856"/>
          <ac:spMkLst>
            <pc:docMk/>
            <pc:sldMk cId="4053801358" sldId="302"/>
            <ac:spMk id="8" creationId="{2484593D-4B7E-1328-A5DE-1E7F23B09D87}"/>
          </ac:spMkLst>
        </pc:spChg>
        <pc:spChg chg="mod">
          <ac:chgData name="Nino Philip Ramones" userId="1068934f-e3b4-4e88-ba23-4cb57230c594" providerId="ADAL" clId="{4B2DD62C-EFC1-483F-B1CB-FAA67E9DD57F}" dt="2023-04-26T05:38:50.076" v="13856"/>
          <ac:spMkLst>
            <pc:docMk/>
            <pc:sldMk cId="4053801358" sldId="302"/>
            <ac:spMk id="9" creationId="{C94ACD2B-DB09-891D-7CCE-22BBBA85CF53}"/>
          </ac:spMkLst>
        </pc:spChg>
        <pc:grpChg chg="add mod">
          <ac:chgData name="Nino Philip Ramones" userId="1068934f-e3b4-4e88-ba23-4cb57230c594" providerId="ADAL" clId="{4B2DD62C-EFC1-483F-B1CB-FAA67E9DD57F}" dt="2023-04-26T05:38:50.076" v="13856"/>
          <ac:grpSpMkLst>
            <pc:docMk/>
            <pc:sldMk cId="4053801358" sldId="302"/>
            <ac:grpSpMk id="3" creationId="{694AD864-A4EA-B080-B3D8-1738FA5E557F}"/>
          </ac:grpSpMkLst>
        </pc:grpChg>
        <pc:grpChg chg="del">
          <ac:chgData name="Nino Philip Ramones" userId="1068934f-e3b4-4e88-ba23-4cb57230c594" providerId="ADAL" clId="{4B2DD62C-EFC1-483F-B1CB-FAA67E9DD57F}" dt="2023-04-26T05:19:40.406" v="12785" actId="478"/>
          <ac:grpSpMkLst>
            <pc:docMk/>
            <pc:sldMk cId="4053801358" sldId="302"/>
            <ac:grpSpMk id="11" creationId="{D88F6BC7-1B75-E35F-5ED3-56244A720E98}"/>
          </ac:grpSpMkLst>
        </pc:grpChg>
        <pc:grpChg chg="del">
          <ac:chgData name="Nino Philip Ramones" userId="1068934f-e3b4-4e88-ba23-4cb57230c594" providerId="ADAL" clId="{4B2DD62C-EFC1-483F-B1CB-FAA67E9DD57F}" dt="2023-04-26T05:38:49.454" v="13855" actId="478"/>
          <ac:grpSpMkLst>
            <pc:docMk/>
            <pc:sldMk cId="4053801358" sldId="302"/>
            <ac:grpSpMk id="23" creationId="{549B3123-B396-A250-DC98-E1EC3957F1F1}"/>
          </ac:grpSpMkLst>
        </pc:grpChg>
        <pc:cxnChg chg="mod">
          <ac:chgData name="Nino Philip Ramones" userId="1068934f-e3b4-4e88-ba23-4cb57230c594" providerId="ADAL" clId="{4B2DD62C-EFC1-483F-B1CB-FAA67E9DD57F}" dt="2023-04-26T05:38:50.076" v="13856"/>
          <ac:cxnSpMkLst>
            <pc:docMk/>
            <pc:sldMk cId="4053801358" sldId="302"/>
            <ac:cxnSpMk id="7" creationId="{5209A7D8-2DC4-0C4F-752F-8C3B6D655668}"/>
          </ac:cxnSpMkLst>
        </pc:cxnChg>
      </pc:sldChg>
      <pc:sldChg chg="addSp delSp modSp add mod ord">
        <pc:chgData name="Nino Philip Ramones" userId="1068934f-e3b4-4e88-ba23-4cb57230c594" providerId="ADAL" clId="{4B2DD62C-EFC1-483F-B1CB-FAA67E9DD57F}" dt="2023-04-26T05:38:56.930" v="13858"/>
        <pc:sldMkLst>
          <pc:docMk/>
          <pc:sldMk cId="3735152311" sldId="303"/>
        </pc:sldMkLst>
        <pc:spChg chg="mod">
          <ac:chgData name="Nino Philip Ramones" userId="1068934f-e3b4-4e88-ba23-4cb57230c594" providerId="ADAL" clId="{4B2DD62C-EFC1-483F-B1CB-FAA67E9DD57F}" dt="2023-04-26T05:33:44.307" v="13770" actId="20577"/>
          <ac:spMkLst>
            <pc:docMk/>
            <pc:sldMk cId="3735152311" sldId="303"/>
            <ac:spMk id="4" creationId="{2E9F7546-4528-E9AE-8AA7-A5D441E27CA1}"/>
          </ac:spMkLst>
        </pc:spChg>
        <pc:spChg chg="mod">
          <ac:chgData name="Nino Philip Ramones" userId="1068934f-e3b4-4e88-ba23-4cb57230c594" providerId="ADAL" clId="{4B2DD62C-EFC1-483F-B1CB-FAA67E9DD57F}" dt="2023-04-26T05:30:11.412" v="13650" actId="20577"/>
          <ac:spMkLst>
            <pc:docMk/>
            <pc:sldMk cId="3735152311" sldId="303"/>
            <ac:spMk id="5" creationId="{45567646-CEBA-E0B1-CEB9-3A4D013C08D0}"/>
          </ac:spMkLst>
        </pc:spChg>
        <pc:spChg chg="mod">
          <ac:chgData name="Nino Philip Ramones" userId="1068934f-e3b4-4e88-ba23-4cb57230c594" providerId="ADAL" clId="{4B2DD62C-EFC1-483F-B1CB-FAA67E9DD57F}" dt="2023-04-26T05:32:45.907" v="13729" actId="2711"/>
          <ac:spMkLst>
            <pc:docMk/>
            <pc:sldMk cId="3735152311" sldId="303"/>
            <ac:spMk id="9" creationId="{975C57E1-5C3E-828F-DF3F-3F1FFBE17C0D}"/>
          </ac:spMkLst>
        </pc:spChg>
        <pc:spChg chg="mod">
          <ac:chgData name="Nino Philip Ramones" userId="1068934f-e3b4-4e88-ba23-4cb57230c594" providerId="ADAL" clId="{4B2DD62C-EFC1-483F-B1CB-FAA67E9DD57F}" dt="2023-04-26T05:38:56.930" v="13858"/>
          <ac:spMkLst>
            <pc:docMk/>
            <pc:sldMk cId="3735152311" sldId="303"/>
            <ac:spMk id="11" creationId="{7F3DDC4A-6A7E-6398-99FB-F4AC3E8B9DCC}"/>
          </ac:spMkLst>
        </pc:spChg>
        <pc:spChg chg="mod">
          <ac:chgData name="Nino Philip Ramones" userId="1068934f-e3b4-4e88-ba23-4cb57230c594" providerId="ADAL" clId="{4B2DD62C-EFC1-483F-B1CB-FAA67E9DD57F}" dt="2023-04-26T05:38:56.930" v="13858"/>
          <ac:spMkLst>
            <pc:docMk/>
            <pc:sldMk cId="3735152311" sldId="303"/>
            <ac:spMk id="12" creationId="{8FF5D212-8E17-4BF9-143F-3899C697A0FF}"/>
          </ac:spMkLst>
        </pc:spChg>
        <pc:grpChg chg="add mod">
          <ac:chgData name="Nino Philip Ramones" userId="1068934f-e3b4-4e88-ba23-4cb57230c594" providerId="ADAL" clId="{4B2DD62C-EFC1-483F-B1CB-FAA67E9DD57F}" dt="2023-04-26T05:38:56.930" v="13858"/>
          <ac:grpSpMkLst>
            <pc:docMk/>
            <pc:sldMk cId="3735152311" sldId="303"/>
            <ac:grpSpMk id="8" creationId="{903BFE45-C77E-CD68-0997-5DAC47DB0701}"/>
          </ac:grpSpMkLst>
        </pc:grpChg>
        <pc:grpChg chg="del">
          <ac:chgData name="Nino Philip Ramones" userId="1068934f-e3b4-4e88-ba23-4cb57230c594" providerId="ADAL" clId="{4B2DD62C-EFC1-483F-B1CB-FAA67E9DD57F}" dt="2023-04-26T05:38:56.371" v="13857" actId="478"/>
          <ac:grpSpMkLst>
            <pc:docMk/>
            <pc:sldMk cId="3735152311" sldId="303"/>
            <ac:grpSpMk id="23" creationId="{549B3123-B396-A250-DC98-E1EC3957F1F1}"/>
          </ac:grpSpMkLst>
        </pc:grpChg>
        <pc:picChg chg="del">
          <ac:chgData name="Nino Philip Ramones" userId="1068934f-e3b4-4e88-ba23-4cb57230c594" providerId="ADAL" clId="{4B2DD62C-EFC1-483F-B1CB-FAA67E9DD57F}" dt="2023-04-26T05:29:41.989" v="13607" actId="478"/>
          <ac:picMkLst>
            <pc:docMk/>
            <pc:sldMk cId="3735152311" sldId="303"/>
            <ac:picMk id="3" creationId="{B06B823E-997B-6601-D5B2-8DDC959ABE00}"/>
          </ac:picMkLst>
        </pc:picChg>
        <pc:picChg chg="add mod">
          <ac:chgData name="Nino Philip Ramones" userId="1068934f-e3b4-4e88-ba23-4cb57230c594" providerId="ADAL" clId="{4B2DD62C-EFC1-483F-B1CB-FAA67E9DD57F}" dt="2023-04-26T05:33:03.903" v="13733" actId="12788"/>
          <ac:picMkLst>
            <pc:docMk/>
            <pc:sldMk cId="3735152311" sldId="303"/>
            <ac:picMk id="6" creationId="{F74EF1B4-92F4-720A-A476-9CF59AE4EC71}"/>
          </ac:picMkLst>
        </pc:picChg>
        <pc:picChg chg="del">
          <ac:chgData name="Nino Philip Ramones" userId="1068934f-e3b4-4e88-ba23-4cb57230c594" providerId="ADAL" clId="{4B2DD62C-EFC1-483F-B1CB-FAA67E9DD57F}" dt="2023-04-26T05:29:40.446" v="13606" actId="478"/>
          <ac:picMkLst>
            <pc:docMk/>
            <pc:sldMk cId="3735152311" sldId="303"/>
            <ac:picMk id="7" creationId="{E5F7042C-07B1-33CC-4966-C4BA4804A042}"/>
          </ac:picMkLst>
        </pc:picChg>
        <pc:cxnChg chg="mod">
          <ac:chgData name="Nino Philip Ramones" userId="1068934f-e3b4-4e88-ba23-4cb57230c594" providerId="ADAL" clId="{4B2DD62C-EFC1-483F-B1CB-FAA67E9DD57F}" dt="2023-04-26T05:38:56.930" v="13858"/>
          <ac:cxnSpMkLst>
            <pc:docMk/>
            <pc:sldMk cId="3735152311" sldId="303"/>
            <ac:cxnSpMk id="10" creationId="{055D1450-DE31-5462-B9E8-DFFAD7DA20D3}"/>
          </ac:cxnSpMkLst>
        </pc:cxnChg>
      </pc:sldChg>
      <pc:sldChg chg="addSp delSp modSp add mod">
        <pc:chgData name="Nino Philip Ramones" userId="1068934f-e3b4-4e88-ba23-4cb57230c594" providerId="ADAL" clId="{4B2DD62C-EFC1-483F-B1CB-FAA67E9DD57F}" dt="2023-04-26T05:39:04.098" v="13860"/>
        <pc:sldMkLst>
          <pc:docMk/>
          <pc:sldMk cId="981813218" sldId="304"/>
        </pc:sldMkLst>
        <pc:spChg chg="mod">
          <ac:chgData name="Nino Philip Ramones" userId="1068934f-e3b4-4e88-ba23-4cb57230c594" providerId="ADAL" clId="{4B2DD62C-EFC1-483F-B1CB-FAA67E9DD57F}" dt="2023-04-26T05:36:19.479" v="13824" actId="1036"/>
          <ac:spMkLst>
            <pc:docMk/>
            <pc:sldMk cId="981813218" sldId="304"/>
            <ac:spMk id="4" creationId="{2E9F7546-4528-E9AE-8AA7-A5D441E27CA1}"/>
          </ac:spMkLst>
        </pc:spChg>
        <pc:spChg chg="mod">
          <ac:chgData name="Nino Philip Ramones" userId="1068934f-e3b4-4e88-ba23-4cb57230c594" providerId="ADAL" clId="{4B2DD62C-EFC1-483F-B1CB-FAA67E9DD57F}" dt="2023-04-26T05:35:06.525" v="13810" actId="20577"/>
          <ac:spMkLst>
            <pc:docMk/>
            <pc:sldMk cId="981813218" sldId="304"/>
            <ac:spMk id="9" creationId="{975C57E1-5C3E-828F-DF3F-3F1FFBE17C0D}"/>
          </ac:spMkLst>
        </pc:spChg>
        <pc:spChg chg="mod">
          <ac:chgData name="Nino Philip Ramones" userId="1068934f-e3b4-4e88-ba23-4cb57230c594" providerId="ADAL" clId="{4B2DD62C-EFC1-483F-B1CB-FAA67E9DD57F}" dt="2023-04-26T05:39:04.098" v="13860"/>
          <ac:spMkLst>
            <pc:docMk/>
            <pc:sldMk cId="981813218" sldId="304"/>
            <ac:spMk id="10" creationId="{453181B3-B547-EA37-5DD2-6300CF6BF808}"/>
          </ac:spMkLst>
        </pc:spChg>
        <pc:spChg chg="mod">
          <ac:chgData name="Nino Philip Ramones" userId="1068934f-e3b4-4e88-ba23-4cb57230c594" providerId="ADAL" clId="{4B2DD62C-EFC1-483F-B1CB-FAA67E9DD57F}" dt="2023-04-26T05:39:04.098" v="13860"/>
          <ac:spMkLst>
            <pc:docMk/>
            <pc:sldMk cId="981813218" sldId="304"/>
            <ac:spMk id="11" creationId="{59BAD18C-CEFF-14E7-2FA1-2CDA6ED54BCD}"/>
          </ac:spMkLst>
        </pc:spChg>
        <pc:grpChg chg="add mod">
          <ac:chgData name="Nino Philip Ramones" userId="1068934f-e3b4-4e88-ba23-4cb57230c594" providerId="ADAL" clId="{4B2DD62C-EFC1-483F-B1CB-FAA67E9DD57F}" dt="2023-04-26T05:39:04.098" v="13860"/>
          <ac:grpSpMkLst>
            <pc:docMk/>
            <pc:sldMk cId="981813218" sldId="304"/>
            <ac:grpSpMk id="7" creationId="{CE6F931A-5837-E3F3-A324-3F235AB15EC7}"/>
          </ac:grpSpMkLst>
        </pc:grpChg>
        <pc:grpChg chg="del">
          <ac:chgData name="Nino Philip Ramones" userId="1068934f-e3b4-4e88-ba23-4cb57230c594" providerId="ADAL" clId="{4B2DD62C-EFC1-483F-B1CB-FAA67E9DD57F}" dt="2023-04-26T05:39:03.563" v="13859" actId="478"/>
          <ac:grpSpMkLst>
            <pc:docMk/>
            <pc:sldMk cId="981813218" sldId="304"/>
            <ac:grpSpMk id="23" creationId="{549B3123-B396-A250-DC98-E1EC3957F1F1}"/>
          </ac:grpSpMkLst>
        </pc:grpChg>
        <pc:picChg chg="add mod">
          <ac:chgData name="Nino Philip Ramones" userId="1068934f-e3b4-4e88-ba23-4cb57230c594" providerId="ADAL" clId="{4B2DD62C-EFC1-483F-B1CB-FAA67E9DD57F}" dt="2023-04-26T05:36:36.491" v="13825" actId="12788"/>
          <ac:picMkLst>
            <pc:docMk/>
            <pc:sldMk cId="981813218" sldId="304"/>
            <ac:picMk id="3" creationId="{914E87E6-7176-9D33-CDBF-9A3C1D0B2E91}"/>
          </ac:picMkLst>
        </pc:picChg>
        <pc:picChg chg="del">
          <ac:chgData name="Nino Philip Ramones" userId="1068934f-e3b4-4e88-ba23-4cb57230c594" providerId="ADAL" clId="{4B2DD62C-EFC1-483F-B1CB-FAA67E9DD57F}" dt="2023-04-26T05:34:12.292" v="13774" actId="478"/>
          <ac:picMkLst>
            <pc:docMk/>
            <pc:sldMk cId="981813218" sldId="304"/>
            <ac:picMk id="6" creationId="{F74EF1B4-92F4-720A-A476-9CF59AE4EC71}"/>
          </ac:picMkLst>
        </pc:picChg>
        <pc:cxnChg chg="mod">
          <ac:chgData name="Nino Philip Ramones" userId="1068934f-e3b4-4e88-ba23-4cb57230c594" providerId="ADAL" clId="{4B2DD62C-EFC1-483F-B1CB-FAA67E9DD57F}" dt="2023-04-26T05:39:04.098" v="13860"/>
          <ac:cxnSpMkLst>
            <pc:docMk/>
            <pc:sldMk cId="981813218" sldId="304"/>
            <ac:cxnSpMk id="8" creationId="{FB252616-4A91-1081-2AC2-E8BA3B17BA1A}"/>
          </ac:cxnSpMkLst>
        </pc:cxnChg>
      </pc:sldChg>
      <pc:sldChg chg="addSp delSp modSp add mod">
        <pc:chgData name="Nino Philip Ramones" userId="1068934f-e3b4-4e88-ba23-4cb57230c594" providerId="ADAL" clId="{4B2DD62C-EFC1-483F-B1CB-FAA67E9DD57F}" dt="2023-04-26T05:47:26.255" v="14588" actId="1036"/>
        <pc:sldMkLst>
          <pc:docMk/>
          <pc:sldMk cId="123605150" sldId="305"/>
        </pc:sldMkLst>
        <pc:spChg chg="mod">
          <ac:chgData name="Nino Philip Ramones" userId="1068934f-e3b4-4e88-ba23-4cb57230c594" providerId="ADAL" clId="{4B2DD62C-EFC1-483F-B1CB-FAA67E9DD57F}" dt="2023-04-26T05:40:32.609" v="13920" actId="20577"/>
          <ac:spMkLst>
            <pc:docMk/>
            <pc:sldMk cId="123605150" sldId="305"/>
            <ac:spMk id="4" creationId="{2E9F7546-4528-E9AE-8AA7-A5D441E27CA1}"/>
          </ac:spMkLst>
        </pc:spChg>
        <pc:spChg chg="mod">
          <ac:chgData name="Nino Philip Ramones" userId="1068934f-e3b4-4e88-ba23-4cb57230c594" providerId="ADAL" clId="{4B2DD62C-EFC1-483F-B1CB-FAA67E9DD57F}" dt="2023-04-26T05:39:22.004" v="13896" actId="20577"/>
          <ac:spMkLst>
            <pc:docMk/>
            <pc:sldMk cId="123605150" sldId="305"/>
            <ac:spMk id="5" creationId="{45567646-CEBA-E0B1-CEB9-3A4D013C08D0}"/>
          </ac:spMkLst>
        </pc:spChg>
        <pc:spChg chg="mod">
          <ac:chgData name="Nino Philip Ramones" userId="1068934f-e3b4-4e88-ba23-4cb57230c594" providerId="ADAL" clId="{4B2DD62C-EFC1-483F-B1CB-FAA67E9DD57F}" dt="2023-04-26T05:47:26.255" v="14588" actId="1036"/>
          <ac:spMkLst>
            <pc:docMk/>
            <pc:sldMk cId="123605150" sldId="305"/>
            <ac:spMk id="9" creationId="{975C57E1-5C3E-828F-DF3F-3F1FFBE17C0D}"/>
          </ac:spMkLst>
        </pc:spChg>
        <pc:picChg chg="del">
          <ac:chgData name="Nino Philip Ramones" userId="1068934f-e3b4-4e88-ba23-4cb57230c594" providerId="ADAL" clId="{4B2DD62C-EFC1-483F-B1CB-FAA67E9DD57F}" dt="2023-04-26T05:39:25.274" v="13897" actId="478"/>
          <ac:picMkLst>
            <pc:docMk/>
            <pc:sldMk cId="123605150" sldId="305"/>
            <ac:picMk id="3" creationId="{914E87E6-7176-9D33-CDBF-9A3C1D0B2E91}"/>
          </ac:picMkLst>
        </pc:picChg>
        <pc:picChg chg="add mod">
          <ac:chgData name="Nino Philip Ramones" userId="1068934f-e3b4-4e88-ba23-4cb57230c594" providerId="ADAL" clId="{4B2DD62C-EFC1-483F-B1CB-FAA67E9DD57F}" dt="2023-04-26T05:39:55.469" v="13904" actId="1076"/>
          <ac:picMkLst>
            <pc:docMk/>
            <pc:sldMk cId="123605150" sldId="305"/>
            <ac:picMk id="6" creationId="{AC61DE52-C5C7-9D7C-56F5-1E9FF0712B32}"/>
          </ac:picMkLst>
        </pc:picChg>
      </pc:sldChg>
      <pc:sldChg chg="addSp delSp modSp add mod">
        <pc:chgData name="Nino Philip Ramones" userId="1068934f-e3b4-4e88-ba23-4cb57230c594" providerId="ADAL" clId="{4B2DD62C-EFC1-483F-B1CB-FAA67E9DD57F}" dt="2023-04-26T05:49:19.695" v="14745" actId="1035"/>
        <pc:sldMkLst>
          <pc:docMk/>
          <pc:sldMk cId="112553766" sldId="306"/>
        </pc:sldMkLst>
        <pc:spChg chg="mod">
          <ac:chgData name="Nino Philip Ramones" userId="1068934f-e3b4-4e88-ba23-4cb57230c594" providerId="ADAL" clId="{4B2DD62C-EFC1-483F-B1CB-FAA67E9DD57F}" dt="2023-04-26T05:49:19.695" v="14745" actId="1035"/>
          <ac:spMkLst>
            <pc:docMk/>
            <pc:sldMk cId="112553766" sldId="306"/>
            <ac:spMk id="4" creationId="{2E9F7546-4528-E9AE-8AA7-A5D441E27CA1}"/>
          </ac:spMkLst>
        </pc:spChg>
        <pc:spChg chg="mod">
          <ac:chgData name="Nino Philip Ramones" userId="1068934f-e3b4-4e88-ba23-4cb57230c594" providerId="ADAL" clId="{4B2DD62C-EFC1-483F-B1CB-FAA67E9DD57F}" dt="2023-04-26T05:48:04.171" v="14621" actId="20577"/>
          <ac:spMkLst>
            <pc:docMk/>
            <pc:sldMk cId="112553766" sldId="306"/>
            <ac:spMk id="5" creationId="{45567646-CEBA-E0B1-CEB9-3A4D013C08D0}"/>
          </ac:spMkLst>
        </pc:spChg>
        <pc:spChg chg="del">
          <ac:chgData name="Nino Philip Ramones" userId="1068934f-e3b4-4e88-ba23-4cb57230c594" providerId="ADAL" clId="{4B2DD62C-EFC1-483F-B1CB-FAA67E9DD57F}" dt="2023-04-26T05:48:08.623" v="14623" actId="478"/>
          <ac:spMkLst>
            <pc:docMk/>
            <pc:sldMk cId="112553766" sldId="306"/>
            <ac:spMk id="9" creationId="{975C57E1-5C3E-828F-DF3F-3F1FFBE17C0D}"/>
          </ac:spMkLst>
        </pc:spChg>
        <pc:picChg chg="add mod">
          <ac:chgData name="Nino Philip Ramones" userId="1068934f-e3b4-4e88-ba23-4cb57230c594" providerId="ADAL" clId="{4B2DD62C-EFC1-483F-B1CB-FAA67E9DD57F}" dt="2023-04-26T05:49:17.476" v="14744" actId="1076"/>
          <ac:picMkLst>
            <pc:docMk/>
            <pc:sldMk cId="112553766" sldId="306"/>
            <ac:picMk id="3" creationId="{9C70FCB3-BBD6-BDBF-3845-0BD00F9A3EDC}"/>
          </ac:picMkLst>
        </pc:picChg>
        <pc:picChg chg="del">
          <ac:chgData name="Nino Philip Ramones" userId="1068934f-e3b4-4e88-ba23-4cb57230c594" providerId="ADAL" clId="{4B2DD62C-EFC1-483F-B1CB-FAA67E9DD57F}" dt="2023-04-26T05:48:05.984" v="14622" actId="478"/>
          <ac:picMkLst>
            <pc:docMk/>
            <pc:sldMk cId="112553766" sldId="306"/>
            <ac:picMk id="6" creationId="{AC61DE52-C5C7-9D7C-56F5-1E9FF0712B32}"/>
          </ac:picMkLst>
        </pc:picChg>
      </pc:sldChg>
      <pc:sldChg chg="modSp add mod ord">
        <pc:chgData name="Nino Philip Ramones" userId="1068934f-e3b4-4e88-ba23-4cb57230c594" providerId="ADAL" clId="{4B2DD62C-EFC1-483F-B1CB-FAA67E9DD57F}" dt="2023-04-26T05:54:12.351" v="15302" actId="20577"/>
        <pc:sldMkLst>
          <pc:docMk/>
          <pc:sldMk cId="2442924426" sldId="307"/>
        </pc:sldMkLst>
        <pc:spChg chg="mod">
          <ac:chgData name="Nino Philip Ramones" userId="1068934f-e3b4-4e88-ba23-4cb57230c594" providerId="ADAL" clId="{4B2DD62C-EFC1-483F-B1CB-FAA67E9DD57F}" dt="2023-04-26T05:54:12.351" v="15302" actId="20577"/>
          <ac:spMkLst>
            <pc:docMk/>
            <pc:sldMk cId="2442924426" sldId="307"/>
            <ac:spMk id="2" creationId="{C9BF86A4-328C-3277-0160-8FC96BF542F3}"/>
          </ac:spMkLst>
        </pc:spChg>
        <pc:spChg chg="mod">
          <ac:chgData name="Nino Philip Ramones" userId="1068934f-e3b4-4e88-ba23-4cb57230c594" providerId="ADAL" clId="{4B2DD62C-EFC1-483F-B1CB-FAA67E9DD57F}" dt="2023-04-26T05:49:40.440" v="14778" actId="20577"/>
          <ac:spMkLst>
            <pc:docMk/>
            <pc:sldMk cId="2442924426" sldId="307"/>
            <ac:spMk id="5" creationId="{45567646-CEBA-E0B1-CEB9-3A4D013C08D0}"/>
          </ac:spMkLst>
        </pc:spChg>
      </pc:sldChg>
    </pc:docChg>
  </pc:docChgLst>
  <pc:docChgLst>
    <pc:chgData name="Nino Philip Ramones" userId="1068934f-e3b4-4e88-ba23-4cb57230c594" providerId="ADAL" clId="{8CB2B8AF-A82A-44C4-8ACE-B3900E30AC94}"/>
    <pc:docChg chg="undo redo custSel addSld delSld modSld sldOrd">
      <pc:chgData name="Nino Philip Ramones" userId="1068934f-e3b4-4e88-ba23-4cb57230c594" providerId="ADAL" clId="{8CB2B8AF-A82A-44C4-8ACE-B3900E30AC94}" dt="2023-03-10T14:16:05.477" v="20141" actId="20577"/>
      <pc:docMkLst>
        <pc:docMk/>
      </pc:docMkLst>
      <pc:sldChg chg="mod ord modShow">
        <pc:chgData name="Nino Philip Ramones" userId="1068934f-e3b4-4e88-ba23-4cb57230c594" providerId="ADAL" clId="{8CB2B8AF-A82A-44C4-8ACE-B3900E30AC94}" dt="2023-03-10T01:23:12.533" v="3351"/>
        <pc:sldMkLst>
          <pc:docMk/>
          <pc:sldMk cId="0" sldId="256"/>
        </pc:sldMkLst>
      </pc:sldChg>
      <pc:sldChg chg="delSp modSp mod ord modShow">
        <pc:chgData name="Nino Philip Ramones" userId="1068934f-e3b4-4e88-ba23-4cb57230c594" providerId="ADAL" clId="{8CB2B8AF-A82A-44C4-8ACE-B3900E30AC94}" dt="2023-03-10T01:23:06.281" v="3347"/>
        <pc:sldMkLst>
          <pc:docMk/>
          <pc:sldMk cId="0" sldId="257"/>
        </pc:sldMkLst>
        <pc:spChg chg="del">
          <ac:chgData name="Nino Philip Ramones" userId="1068934f-e3b4-4e88-ba23-4cb57230c594" providerId="ADAL" clId="{8CB2B8AF-A82A-44C4-8ACE-B3900E30AC94}" dt="2023-03-09T12:57:59.065" v="299" actId="478"/>
          <ac:spMkLst>
            <pc:docMk/>
            <pc:sldMk cId="0" sldId="257"/>
            <ac:spMk id="15"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6"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7"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8"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9"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0"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1" creationId="{00000000-0000-0000-0000-000000000000}"/>
          </ac:spMkLst>
        </pc:spChg>
        <pc:picChg chg="del">
          <ac:chgData name="Nino Philip Ramones" userId="1068934f-e3b4-4e88-ba23-4cb57230c594" providerId="ADAL" clId="{8CB2B8AF-A82A-44C4-8ACE-B3900E30AC94}" dt="2023-03-09T12:57:54.293" v="298" actId="478"/>
          <ac:picMkLst>
            <pc:docMk/>
            <pc:sldMk cId="0" sldId="257"/>
            <ac:picMk id="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1"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3" creationId="{00000000-0000-0000-0000-000000000000}"/>
          </ac:picMkLst>
        </pc:picChg>
        <pc:picChg chg="mod">
          <ac:chgData name="Nino Philip Ramones" userId="1068934f-e3b4-4e88-ba23-4cb57230c594" providerId="ADAL" clId="{8CB2B8AF-A82A-44C4-8ACE-B3900E30AC94}" dt="2023-03-09T12:00:53.687" v="207" actId="1076"/>
          <ac:picMkLst>
            <pc:docMk/>
            <pc:sldMk cId="0" sldId="257"/>
            <ac:picMk id="14" creationId="{00000000-0000-0000-0000-000000000000}"/>
          </ac:picMkLst>
        </pc:picChg>
      </pc:sldChg>
      <pc:sldChg chg="mod ord modShow">
        <pc:chgData name="Nino Philip Ramones" userId="1068934f-e3b4-4e88-ba23-4cb57230c594" providerId="ADAL" clId="{8CB2B8AF-A82A-44C4-8ACE-B3900E30AC94}" dt="2023-03-10T01:23:06.281" v="3347"/>
        <pc:sldMkLst>
          <pc:docMk/>
          <pc:sldMk cId="0" sldId="258"/>
        </pc:sldMkLst>
      </pc:sldChg>
      <pc:sldChg chg="modSp mod ord modShow">
        <pc:chgData name="Nino Philip Ramones" userId="1068934f-e3b4-4e88-ba23-4cb57230c594" providerId="ADAL" clId="{8CB2B8AF-A82A-44C4-8ACE-B3900E30AC94}" dt="2023-03-10T01:23:06.281" v="3347"/>
        <pc:sldMkLst>
          <pc:docMk/>
          <pc:sldMk cId="1308192468" sldId="259"/>
        </pc:sldMkLst>
        <pc:spChg chg="mod">
          <ac:chgData name="Nino Philip Ramones" userId="1068934f-e3b4-4e88-ba23-4cb57230c594" providerId="ADAL" clId="{8CB2B8AF-A82A-44C4-8ACE-B3900E30AC94}" dt="2023-03-09T23:29:29.783" v="1052" actId="2085"/>
          <ac:spMkLst>
            <pc:docMk/>
            <pc:sldMk cId="1308192468" sldId="259"/>
            <ac:spMk id="4" creationId="{857317A1-A250-D8C4-66D9-CAC5F05072FA}"/>
          </ac:spMkLst>
        </pc:spChg>
        <pc:spChg chg="mod">
          <ac:chgData name="Nino Philip Ramones" userId="1068934f-e3b4-4e88-ba23-4cb57230c594" providerId="ADAL" clId="{8CB2B8AF-A82A-44C4-8ACE-B3900E30AC94}" dt="2023-03-09T23:29:29.783" v="1052" actId="2085"/>
          <ac:spMkLst>
            <pc:docMk/>
            <pc:sldMk cId="1308192468" sldId="259"/>
            <ac:spMk id="5" creationId="{81A9FE08-44B0-0BB1-75FD-DA787C8F005D}"/>
          </ac:spMkLst>
        </pc:spChg>
        <pc:spChg chg="mod">
          <ac:chgData name="Nino Philip Ramones" userId="1068934f-e3b4-4e88-ba23-4cb57230c594" providerId="ADAL" clId="{8CB2B8AF-A82A-44C4-8ACE-B3900E30AC94}" dt="2023-03-09T23:29:29.783" v="1052" actId="2085"/>
          <ac:spMkLst>
            <pc:docMk/>
            <pc:sldMk cId="1308192468" sldId="259"/>
            <ac:spMk id="7" creationId="{38A6FF64-448E-A3F7-BD57-CB9F63B47D35}"/>
          </ac:spMkLst>
        </pc:spChg>
        <pc:spChg chg="mod">
          <ac:chgData name="Nino Philip Ramones" userId="1068934f-e3b4-4e88-ba23-4cb57230c594" providerId="ADAL" clId="{8CB2B8AF-A82A-44C4-8ACE-B3900E30AC94}" dt="2023-03-09T23:29:29.783" v="1052" actId="2085"/>
          <ac:spMkLst>
            <pc:docMk/>
            <pc:sldMk cId="1308192468" sldId="259"/>
            <ac:spMk id="8" creationId="{B5B8DE8D-DB6F-6B2B-C441-0FC5D6B40F00}"/>
          </ac:spMkLst>
        </pc:spChg>
        <pc:picChg chg="mod">
          <ac:chgData name="Nino Philip Ramones" userId="1068934f-e3b4-4e88-ba23-4cb57230c594" providerId="ADAL" clId="{8CB2B8AF-A82A-44C4-8ACE-B3900E30AC94}" dt="2023-03-09T23:29:20.057" v="1051" actId="207"/>
          <ac:picMkLst>
            <pc:docMk/>
            <pc:sldMk cId="1308192468" sldId="259"/>
            <ac:picMk id="2" creationId="{61F13235-D7C3-1BD9-42D2-D2A4D4330230}"/>
          </ac:picMkLst>
        </pc:picChg>
        <pc:picChg chg="mod">
          <ac:chgData name="Nino Philip Ramones" userId="1068934f-e3b4-4e88-ba23-4cb57230c594" providerId="ADAL" clId="{8CB2B8AF-A82A-44C4-8ACE-B3900E30AC94}" dt="2023-03-09T23:29:20.057" v="1051" actId="207"/>
          <ac:picMkLst>
            <pc:docMk/>
            <pc:sldMk cId="1308192468" sldId="259"/>
            <ac:picMk id="9" creationId="{489C5D90-2455-69B7-028F-6F87813A39CE}"/>
          </ac:picMkLst>
        </pc:picChg>
        <pc:picChg chg="mod">
          <ac:chgData name="Nino Philip Ramones" userId="1068934f-e3b4-4e88-ba23-4cb57230c594" providerId="ADAL" clId="{8CB2B8AF-A82A-44C4-8ACE-B3900E30AC94}" dt="2023-03-09T23:29:20.057" v="1051" actId="207"/>
          <ac:picMkLst>
            <pc:docMk/>
            <pc:sldMk cId="1308192468" sldId="259"/>
            <ac:picMk id="10" creationId="{0973C9EE-24B8-61E5-E303-2B19B7CF6F9C}"/>
          </ac:picMkLst>
        </pc:picChg>
      </pc:sldChg>
      <pc:sldChg chg="addSp delSp modSp mod">
        <pc:chgData name="Nino Philip Ramones" userId="1068934f-e3b4-4e88-ba23-4cb57230c594" providerId="ADAL" clId="{8CB2B8AF-A82A-44C4-8ACE-B3900E30AC94}" dt="2023-03-10T14:10:38.921" v="20130" actId="20577"/>
        <pc:sldMkLst>
          <pc:docMk/>
          <pc:sldMk cId="2902220017" sldId="260"/>
        </pc:sldMkLst>
        <pc:spChg chg="add del mod">
          <ac:chgData name="Nino Philip Ramones" userId="1068934f-e3b4-4e88-ba23-4cb57230c594" providerId="ADAL" clId="{8CB2B8AF-A82A-44C4-8ACE-B3900E30AC94}" dt="2023-03-10T14:04:33.070" v="20060" actId="21"/>
          <ac:spMkLst>
            <pc:docMk/>
            <pc:sldMk cId="2902220017" sldId="260"/>
            <ac:spMk id="2" creationId="{3C6527FA-E6C9-B78C-A7C5-8E4724776BA3}"/>
          </ac:spMkLst>
        </pc:spChg>
        <pc:spChg chg="add del mod">
          <ac:chgData name="Nino Philip Ramones" userId="1068934f-e3b4-4e88-ba23-4cb57230c594" providerId="ADAL" clId="{8CB2B8AF-A82A-44C4-8ACE-B3900E30AC94}" dt="2023-03-10T14:05:30.309" v="20076"/>
          <ac:spMkLst>
            <pc:docMk/>
            <pc:sldMk cId="2902220017" sldId="260"/>
            <ac:spMk id="3" creationId="{AFA67BB7-CD5B-BB84-97E6-56F8666CF7A8}"/>
          </ac:spMkLst>
        </pc:spChg>
        <pc:spChg chg="add mod topLvl">
          <ac:chgData name="Nino Philip Ramones" userId="1068934f-e3b4-4e88-ba23-4cb57230c594" providerId="ADAL" clId="{8CB2B8AF-A82A-44C4-8ACE-B3900E30AC94}" dt="2023-03-10T14:10:38.921" v="20130" actId="20577"/>
          <ac:spMkLst>
            <pc:docMk/>
            <pc:sldMk cId="2902220017" sldId="260"/>
            <ac:spMk id="5" creationId="{66F1CCDF-B716-EE41-D774-E2F4B66961FF}"/>
          </ac:spMkLst>
        </pc:spChg>
        <pc:spChg chg="add mod topLvl">
          <ac:chgData name="Nino Philip Ramones" userId="1068934f-e3b4-4e88-ba23-4cb57230c594" providerId="ADAL" clId="{8CB2B8AF-A82A-44C4-8ACE-B3900E30AC94}" dt="2023-03-09T12:50:45.853" v="244" actId="122"/>
          <ac:spMkLst>
            <pc:docMk/>
            <pc:sldMk cId="2902220017" sldId="260"/>
            <ac:spMk id="7" creationId="{6B72DE43-392E-1E96-6154-9679D0A39ACC}"/>
          </ac:spMkLst>
        </pc:spChg>
        <pc:spChg chg="add mod">
          <ac:chgData name="Nino Philip Ramones" userId="1068934f-e3b4-4e88-ba23-4cb57230c594" providerId="ADAL" clId="{8CB2B8AF-A82A-44C4-8ACE-B3900E30AC94}" dt="2023-03-09T12:50:45.853" v="244" actId="122"/>
          <ac:spMkLst>
            <pc:docMk/>
            <pc:sldMk cId="2902220017" sldId="260"/>
            <ac:spMk id="8" creationId="{E55C9784-2997-4509-E882-733A19888A3E}"/>
          </ac:spMkLst>
        </pc:spChg>
        <pc:spChg chg="mod">
          <ac:chgData name="Nino Philip Ramones" userId="1068934f-e3b4-4e88-ba23-4cb57230c594" providerId="ADAL" clId="{8CB2B8AF-A82A-44C4-8ACE-B3900E30AC94}" dt="2023-03-10T14:05:59.011" v="20085" actId="1036"/>
          <ac:spMkLst>
            <pc:docMk/>
            <pc:sldMk cId="2902220017" sldId="260"/>
            <ac:spMk id="14" creationId="{86CD694D-7914-A6C9-97B8-2823F7984CDE}"/>
          </ac:spMkLst>
        </pc:spChg>
        <pc:spChg chg="mod">
          <ac:chgData name="Nino Philip Ramones" userId="1068934f-e3b4-4e88-ba23-4cb57230c594" providerId="ADAL" clId="{8CB2B8AF-A82A-44C4-8ACE-B3900E30AC94}" dt="2023-03-10T14:05:59.011" v="20085" actId="1036"/>
          <ac:spMkLst>
            <pc:docMk/>
            <pc:sldMk cId="2902220017" sldId="260"/>
            <ac:spMk id="15" creationId="{CB5AF6EE-76A6-CA9D-0627-29C15279BDC6}"/>
          </ac:spMkLst>
        </pc:spChg>
        <pc:spChg chg="add mod">
          <ac:chgData name="Nino Philip Ramones" userId="1068934f-e3b4-4e88-ba23-4cb57230c594" providerId="ADAL" clId="{8CB2B8AF-A82A-44C4-8ACE-B3900E30AC94}" dt="2023-03-09T12:48:25.096" v="226" actId="164"/>
          <ac:spMkLst>
            <pc:docMk/>
            <pc:sldMk cId="2902220017" sldId="260"/>
            <ac:spMk id="17" creationId="{4C5A3C01-A747-F0B8-E2FB-48A5AC7266AB}"/>
          </ac:spMkLst>
        </pc:spChg>
        <pc:spChg chg="add mod">
          <ac:chgData name="Nino Philip Ramones" userId="1068934f-e3b4-4e88-ba23-4cb57230c594" providerId="ADAL" clId="{8CB2B8AF-A82A-44C4-8ACE-B3900E30AC94}" dt="2023-03-09T12:48:25.096" v="226" actId="164"/>
          <ac:spMkLst>
            <pc:docMk/>
            <pc:sldMk cId="2902220017" sldId="260"/>
            <ac:spMk id="18" creationId="{B7C235B7-C419-5F6B-D15E-637A02A4449E}"/>
          </ac:spMkLst>
        </pc:spChg>
        <pc:spChg chg="add mod">
          <ac:chgData name="Nino Philip Ramones" userId="1068934f-e3b4-4e88-ba23-4cb57230c594" providerId="ADAL" clId="{8CB2B8AF-A82A-44C4-8ACE-B3900E30AC94}" dt="2023-03-09T12:48:25.096" v="226" actId="164"/>
          <ac:spMkLst>
            <pc:docMk/>
            <pc:sldMk cId="2902220017" sldId="260"/>
            <ac:spMk id="19" creationId="{65B89C98-CA7E-A61F-4ACF-816FF61512D9}"/>
          </ac:spMkLst>
        </pc:spChg>
        <pc:spChg chg="add mod">
          <ac:chgData name="Nino Philip Ramones" userId="1068934f-e3b4-4e88-ba23-4cb57230c594" providerId="ADAL" clId="{8CB2B8AF-A82A-44C4-8ACE-B3900E30AC94}" dt="2023-03-09T12:48:25.096" v="226" actId="164"/>
          <ac:spMkLst>
            <pc:docMk/>
            <pc:sldMk cId="2902220017" sldId="260"/>
            <ac:spMk id="20" creationId="{620F3EC7-4E88-29C2-B4AF-F0E75783994E}"/>
          </ac:spMkLst>
        </pc:spChg>
        <pc:grpChg chg="del">
          <ac:chgData name="Nino Philip Ramones" userId="1068934f-e3b4-4e88-ba23-4cb57230c594" providerId="ADAL" clId="{8CB2B8AF-A82A-44C4-8ACE-B3900E30AC94}" dt="2023-03-09T11:47:34.410" v="87" actId="478"/>
          <ac:grpSpMkLst>
            <pc:docMk/>
            <pc:sldMk cId="2902220017" sldId="260"/>
            <ac:grpSpMk id="2" creationId="{43A98BA4-8D18-3FCC-3B99-0F33EDAB86D3}"/>
          </ac:grpSpMkLst>
        </pc:grpChg>
        <pc:grpChg chg="add del mod">
          <ac:chgData name="Nino Philip Ramones" userId="1068934f-e3b4-4e88-ba23-4cb57230c594" providerId="ADAL" clId="{8CB2B8AF-A82A-44C4-8ACE-B3900E30AC94}" dt="2023-03-09T11:58:33.981" v="195" actId="165"/>
          <ac:grpSpMkLst>
            <pc:docMk/>
            <pc:sldMk cId="2902220017" sldId="260"/>
            <ac:grpSpMk id="11" creationId="{CC6B53CD-69EB-CD9A-7096-034D9647BF53}"/>
          </ac:grpSpMkLst>
        </pc:grpChg>
        <pc:grpChg chg="add mod">
          <ac:chgData name="Nino Philip Ramones" userId="1068934f-e3b4-4e88-ba23-4cb57230c594" providerId="ADAL" clId="{8CB2B8AF-A82A-44C4-8ACE-B3900E30AC94}" dt="2023-03-10T14:05:46.664" v="20081" actId="12789"/>
          <ac:grpSpMkLst>
            <pc:docMk/>
            <pc:sldMk cId="2902220017" sldId="260"/>
            <ac:grpSpMk id="13" creationId="{B360185C-2621-71F6-4361-089DB6F49F2E}"/>
          </ac:grpSpMkLst>
        </pc:grpChg>
        <pc:grpChg chg="add mod">
          <ac:chgData name="Nino Philip Ramones" userId="1068934f-e3b4-4e88-ba23-4cb57230c594" providerId="ADAL" clId="{8CB2B8AF-A82A-44C4-8ACE-B3900E30AC94}" dt="2023-03-10T14:05:46.664" v="20081" actId="12789"/>
          <ac:grpSpMkLst>
            <pc:docMk/>
            <pc:sldMk cId="2902220017" sldId="260"/>
            <ac:grpSpMk id="21" creationId="{1EB26DBB-0A0B-E240-5B58-BD7911132BAD}"/>
          </ac:grpSpMkLst>
        </pc:grpChg>
        <pc:picChg chg="add del mod">
          <ac:chgData name="Nino Philip Ramones" userId="1068934f-e3b4-4e88-ba23-4cb57230c594" providerId="ADAL" clId="{8CB2B8AF-A82A-44C4-8ACE-B3900E30AC94}" dt="2023-03-09T12:01:22.492" v="208" actId="478"/>
          <ac:picMkLst>
            <pc:docMk/>
            <pc:sldMk cId="2902220017" sldId="260"/>
            <ac:picMk id="16" creationId="{62EC64BA-4953-9D97-78F4-A76900FD68DC}"/>
          </ac:picMkLst>
        </pc:picChg>
        <pc:picChg chg="add mod">
          <ac:chgData name="Nino Philip Ramones" userId="1068934f-e3b4-4e88-ba23-4cb57230c594" providerId="ADAL" clId="{8CB2B8AF-A82A-44C4-8ACE-B3900E30AC94}" dt="2023-03-09T12:56:30.584" v="296" actId="465"/>
          <ac:picMkLst>
            <pc:docMk/>
            <pc:sldMk cId="2902220017" sldId="260"/>
            <ac:picMk id="23" creationId="{4A903A25-168C-058E-161A-8D2DEC27A2EE}"/>
          </ac:picMkLst>
        </pc:picChg>
        <pc:picChg chg="add mod">
          <ac:chgData name="Nino Philip Ramones" userId="1068934f-e3b4-4e88-ba23-4cb57230c594" providerId="ADAL" clId="{8CB2B8AF-A82A-44C4-8ACE-B3900E30AC94}" dt="2023-03-09T12:56:12.273" v="293"/>
          <ac:picMkLst>
            <pc:docMk/>
            <pc:sldMk cId="2902220017" sldId="260"/>
            <ac:picMk id="25" creationId="{A47AE50A-66B7-1867-DBFE-0815B3F7B42E}"/>
          </ac:picMkLst>
        </pc:picChg>
        <pc:picChg chg="add mod">
          <ac:chgData name="Nino Philip Ramones" userId="1068934f-e3b4-4e88-ba23-4cb57230c594" providerId="ADAL" clId="{8CB2B8AF-A82A-44C4-8ACE-B3900E30AC94}" dt="2023-03-10T14:05:46.664" v="20081" actId="12789"/>
          <ac:picMkLst>
            <pc:docMk/>
            <pc:sldMk cId="2902220017" sldId="260"/>
            <ac:picMk id="27" creationId="{CAC26AE1-F79E-5E8F-CCDC-BC0996166C33}"/>
          </ac:picMkLst>
        </pc:picChg>
        <pc:picChg chg="add del mod">
          <ac:chgData name="Nino Philip Ramones" userId="1068934f-e3b4-4e88-ba23-4cb57230c594" providerId="ADAL" clId="{8CB2B8AF-A82A-44C4-8ACE-B3900E30AC94}" dt="2023-03-09T12:53:28.281" v="271" actId="478"/>
          <ac:picMkLst>
            <pc:docMk/>
            <pc:sldMk cId="2902220017" sldId="260"/>
            <ac:picMk id="29" creationId="{35B842F6-1C9E-5860-04EE-CAAA3CDF4E73}"/>
          </ac:picMkLst>
        </pc:picChg>
        <pc:picChg chg="del">
          <ac:chgData name="Nino Philip Ramones" userId="1068934f-e3b4-4e88-ba23-4cb57230c594" providerId="ADAL" clId="{8CB2B8AF-A82A-44C4-8ACE-B3900E30AC94}" dt="2023-03-09T11:47:36.510" v="88" actId="478"/>
          <ac:picMkLst>
            <pc:docMk/>
            <pc:sldMk cId="2902220017" sldId="260"/>
            <ac:picMk id="1026" creationId="{3EC0D58D-297A-CB44-8B9D-0922E34BFCBD}"/>
          </ac:picMkLst>
        </pc:picChg>
      </pc:sldChg>
      <pc:sldChg chg="addSp delSp modSp new mod">
        <pc:chgData name="Nino Philip Ramones" userId="1068934f-e3b4-4e88-ba23-4cb57230c594" providerId="ADAL" clId="{8CB2B8AF-A82A-44C4-8ACE-B3900E30AC94}" dt="2023-03-10T13:47:36.416" v="19547" actId="20577"/>
        <pc:sldMkLst>
          <pc:docMk/>
          <pc:sldMk cId="4215421811" sldId="261"/>
        </pc:sldMkLst>
        <pc:spChg chg="mod">
          <ac:chgData name="Nino Philip Ramones" userId="1068934f-e3b4-4e88-ba23-4cb57230c594" providerId="ADAL" clId="{8CB2B8AF-A82A-44C4-8ACE-B3900E30AC94}" dt="2023-03-09T13:43:47.569" v="301"/>
          <ac:spMkLst>
            <pc:docMk/>
            <pc:sldMk cId="4215421811" sldId="261"/>
            <ac:spMk id="4" creationId="{2351CECF-4925-C9C2-8218-3DCDDD125713}"/>
          </ac:spMkLst>
        </pc:spChg>
        <pc:spChg chg="mod">
          <ac:chgData name="Nino Philip Ramones" userId="1068934f-e3b4-4e88-ba23-4cb57230c594" providerId="ADAL" clId="{8CB2B8AF-A82A-44C4-8ACE-B3900E30AC94}" dt="2023-03-09T13:44:05.635" v="343" actId="1037"/>
          <ac:spMkLst>
            <pc:docMk/>
            <pc:sldMk cId="4215421811" sldId="261"/>
            <ac:spMk id="5" creationId="{BC141F5B-906B-6265-DA38-F7E04A6C72A8}"/>
          </ac:spMkLst>
        </pc:spChg>
        <pc:spChg chg="add mod">
          <ac:chgData name="Nino Philip Ramones" userId="1068934f-e3b4-4e88-ba23-4cb57230c594" providerId="ADAL" clId="{8CB2B8AF-A82A-44C4-8ACE-B3900E30AC94}" dt="2023-03-10T13:47:11.735" v="19534" actId="20577"/>
          <ac:spMkLst>
            <pc:docMk/>
            <pc:sldMk cId="4215421811" sldId="261"/>
            <ac:spMk id="6" creationId="{1C139C71-43D8-DA15-F46A-8598CDF1F78A}"/>
          </ac:spMkLst>
        </pc:spChg>
        <pc:spChg chg="add mod">
          <ac:chgData name="Nino Philip Ramones" userId="1068934f-e3b4-4e88-ba23-4cb57230c594" providerId="ADAL" clId="{8CB2B8AF-A82A-44C4-8ACE-B3900E30AC94}" dt="2023-03-10T12:24:27.381" v="15253" actId="1036"/>
          <ac:spMkLst>
            <pc:docMk/>
            <pc:sldMk cId="4215421811" sldId="261"/>
            <ac:spMk id="7" creationId="{CB143D5A-4C51-CC45-02B5-43383CAA5C50}"/>
          </ac:spMkLst>
        </pc:spChg>
        <pc:spChg chg="add mod">
          <ac:chgData name="Nino Philip Ramones" userId="1068934f-e3b4-4e88-ba23-4cb57230c594" providerId="ADAL" clId="{8CB2B8AF-A82A-44C4-8ACE-B3900E30AC94}" dt="2023-03-10T12:24:27.381" v="15253" actId="1036"/>
          <ac:spMkLst>
            <pc:docMk/>
            <pc:sldMk cId="4215421811" sldId="261"/>
            <ac:spMk id="8" creationId="{32B64BE8-E37B-9676-4EB5-17CAABB97627}"/>
          </ac:spMkLst>
        </pc:spChg>
        <pc:spChg chg="add del mod">
          <ac:chgData name="Nino Philip Ramones" userId="1068934f-e3b4-4e88-ba23-4cb57230c594" providerId="ADAL" clId="{8CB2B8AF-A82A-44C4-8ACE-B3900E30AC94}" dt="2023-03-09T23:36:36.727" v="1425"/>
          <ac:spMkLst>
            <pc:docMk/>
            <pc:sldMk cId="4215421811" sldId="261"/>
            <ac:spMk id="9" creationId="{5C6DC824-1546-88B8-4D2B-DBD0DE26D6E2}"/>
          </ac:spMkLst>
        </pc:spChg>
        <pc:spChg chg="add del mod">
          <ac:chgData name="Nino Philip Ramones" userId="1068934f-e3b4-4e88-ba23-4cb57230c594" providerId="ADAL" clId="{8CB2B8AF-A82A-44C4-8ACE-B3900E30AC94}" dt="2023-03-09T13:53:34.116" v="455" actId="478"/>
          <ac:spMkLst>
            <pc:docMk/>
            <pc:sldMk cId="4215421811" sldId="261"/>
            <ac:spMk id="9" creationId="{6375FE71-12FC-CE4F-D53A-6B5E2CF5BDD7}"/>
          </ac:spMkLst>
        </pc:spChg>
        <pc:spChg chg="add mod">
          <ac:chgData name="Nino Philip Ramones" userId="1068934f-e3b4-4e88-ba23-4cb57230c594" providerId="ADAL" clId="{8CB2B8AF-A82A-44C4-8ACE-B3900E30AC94}" dt="2023-03-10T13:47:36.416" v="19547" actId="20577"/>
          <ac:spMkLst>
            <pc:docMk/>
            <pc:sldMk cId="4215421811" sldId="261"/>
            <ac:spMk id="10" creationId="{AA624370-42F0-82DE-228F-BC78C798D723}"/>
          </ac:spMkLst>
        </pc:spChg>
        <pc:spChg chg="mod topLvl">
          <ac:chgData name="Nino Philip Ramones" userId="1068934f-e3b4-4e88-ba23-4cb57230c594" providerId="ADAL" clId="{8CB2B8AF-A82A-44C4-8ACE-B3900E30AC94}" dt="2023-03-09T13:56:38.596" v="480" actId="164"/>
          <ac:spMkLst>
            <pc:docMk/>
            <pc:sldMk cId="4215421811" sldId="261"/>
            <ac:spMk id="11" creationId="{04406512-72F6-E6F4-D2CC-1A0C247B171F}"/>
          </ac:spMkLst>
        </pc:spChg>
        <pc:spChg chg="mod topLvl">
          <ac:chgData name="Nino Philip Ramones" userId="1068934f-e3b4-4e88-ba23-4cb57230c594" providerId="ADAL" clId="{8CB2B8AF-A82A-44C4-8ACE-B3900E30AC94}" dt="2023-03-09T13:56:38.596" v="480" actId="164"/>
          <ac:spMkLst>
            <pc:docMk/>
            <pc:sldMk cId="4215421811" sldId="261"/>
            <ac:spMk id="12" creationId="{40DE1585-21C5-966B-F489-C864A88CF8A6}"/>
          </ac:spMkLst>
        </pc:spChg>
        <pc:spChg chg="mod topLvl">
          <ac:chgData name="Nino Philip Ramones" userId="1068934f-e3b4-4e88-ba23-4cb57230c594" providerId="ADAL" clId="{8CB2B8AF-A82A-44C4-8ACE-B3900E30AC94}" dt="2023-03-09T13:56:38.596" v="480" actId="164"/>
          <ac:spMkLst>
            <pc:docMk/>
            <pc:sldMk cId="4215421811" sldId="261"/>
            <ac:spMk id="13" creationId="{BD99462A-85DF-54B3-1C83-61C4E3E4D91D}"/>
          </ac:spMkLst>
        </pc:spChg>
        <pc:spChg chg="mod topLvl">
          <ac:chgData name="Nino Philip Ramones" userId="1068934f-e3b4-4e88-ba23-4cb57230c594" providerId="ADAL" clId="{8CB2B8AF-A82A-44C4-8ACE-B3900E30AC94}" dt="2023-03-09T13:56:38.596" v="480" actId="164"/>
          <ac:spMkLst>
            <pc:docMk/>
            <pc:sldMk cId="4215421811" sldId="261"/>
            <ac:spMk id="14" creationId="{567853B8-710C-5118-2ACE-79615895D9B7}"/>
          </ac:spMkLst>
        </pc:spChg>
        <pc:spChg chg="mod topLvl">
          <ac:chgData name="Nino Philip Ramones" userId="1068934f-e3b4-4e88-ba23-4cb57230c594" providerId="ADAL" clId="{8CB2B8AF-A82A-44C4-8ACE-B3900E30AC94}" dt="2023-03-09T13:56:38.596" v="480" actId="164"/>
          <ac:spMkLst>
            <pc:docMk/>
            <pc:sldMk cId="4215421811" sldId="261"/>
            <ac:spMk id="15" creationId="{8CBB8BE1-3BA5-CBE1-9655-7F8D527CFF90}"/>
          </ac:spMkLst>
        </pc:spChg>
        <pc:spChg chg="mod topLvl">
          <ac:chgData name="Nino Philip Ramones" userId="1068934f-e3b4-4e88-ba23-4cb57230c594" providerId="ADAL" clId="{8CB2B8AF-A82A-44C4-8ACE-B3900E30AC94}" dt="2023-03-09T14:01:46.889" v="590" actId="339"/>
          <ac:spMkLst>
            <pc:docMk/>
            <pc:sldMk cId="4215421811" sldId="261"/>
            <ac:spMk id="16" creationId="{44EEE060-BFCA-21E4-ECD0-D952F1137AF3}"/>
          </ac:spMkLst>
        </pc:spChg>
        <pc:spChg chg="add mod">
          <ac:chgData name="Nino Philip Ramones" userId="1068934f-e3b4-4e88-ba23-4cb57230c594" providerId="ADAL" clId="{8CB2B8AF-A82A-44C4-8ACE-B3900E30AC94}" dt="2023-03-10T12:24:27.381" v="15253" actId="1036"/>
          <ac:spMkLst>
            <pc:docMk/>
            <pc:sldMk cId="4215421811" sldId="261"/>
            <ac:spMk id="18" creationId="{5C2D200D-34E0-6176-C3DC-B1339A75810E}"/>
          </ac:spMkLst>
        </pc:spChg>
        <pc:spChg chg="mod">
          <ac:chgData name="Nino Philip Ramones" userId="1068934f-e3b4-4e88-ba23-4cb57230c594" providerId="ADAL" clId="{8CB2B8AF-A82A-44C4-8ACE-B3900E30AC94}" dt="2023-03-09T14:02:08.454" v="592" actId="208"/>
          <ac:spMkLst>
            <pc:docMk/>
            <pc:sldMk cId="4215421811" sldId="261"/>
            <ac:spMk id="21" creationId="{31A811FB-4379-9E6D-88B0-F9A2865BE663}"/>
          </ac:spMkLst>
        </pc:spChg>
        <pc:spChg chg="mod">
          <ac:chgData name="Nino Philip Ramones" userId="1068934f-e3b4-4e88-ba23-4cb57230c594" providerId="ADAL" clId="{8CB2B8AF-A82A-44C4-8ACE-B3900E30AC94}" dt="2023-03-09T14:02:08.454" v="592" actId="208"/>
          <ac:spMkLst>
            <pc:docMk/>
            <pc:sldMk cId="4215421811" sldId="261"/>
            <ac:spMk id="22" creationId="{22E8A27A-BFCA-5D6B-7025-F8BB85F708A7}"/>
          </ac:spMkLst>
        </pc:spChg>
        <pc:spChg chg="mod">
          <ac:chgData name="Nino Philip Ramones" userId="1068934f-e3b4-4e88-ba23-4cb57230c594" providerId="ADAL" clId="{8CB2B8AF-A82A-44C4-8ACE-B3900E30AC94}" dt="2023-03-09T14:02:08.454" v="592" actId="208"/>
          <ac:spMkLst>
            <pc:docMk/>
            <pc:sldMk cId="4215421811" sldId="261"/>
            <ac:spMk id="23" creationId="{7458F415-A7C6-7065-C815-9E243F3628C9}"/>
          </ac:spMkLst>
        </pc:spChg>
        <pc:spChg chg="mod">
          <ac:chgData name="Nino Philip Ramones" userId="1068934f-e3b4-4e88-ba23-4cb57230c594" providerId="ADAL" clId="{8CB2B8AF-A82A-44C4-8ACE-B3900E30AC94}" dt="2023-03-09T14:02:08.454" v="592" actId="208"/>
          <ac:spMkLst>
            <pc:docMk/>
            <pc:sldMk cId="4215421811" sldId="261"/>
            <ac:spMk id="24" creationId="{112518A4-AD15-AE28-D7D2-EF28CF34B987}"/>
          </ac:spMkLst>
        </pc:spChg>
        <pc:spChg chg="mod">
          <ac:chgData name="Nino Philip Ramones" userId="1068934f-e3b4-4e88-ba23-4cb57230c594" providerId="ADAL" clId="{8CB2B8AF-A82A-44C4-8ACE-B3900E30AC94}" dt="2023-03-09T14:02:08.454" v="592" actId="208"/>
          <ac:spMkLst>
            <pc:docMk/>
            <pc:sldMk cId="4215421811" sldId="261"/>
            <ac:spMk id="25" creationId="{0A99E62D-BC7F-FB64-D35F-DB0A30FEDDA2}"/>
          </ac:spMkLst>
        </pc:spChg>
        <pc:spChg chg="mod">
          <ac:chgData name="Nino Philip Ramones" userId="1068934f-e3b4-4e88-ba23-4cb57230c594" providerId="ADAL" clId="{8CB2B8AF-A82A-44C4-8ACE-B3900E30AC94}" dt="2023-03-09T14:02:08.454" v="592" actId="208"/>
          <ac:spMkLst>
            <pc:docMk/>
            <pc:sldMk cId="4215421811" sldId="261"/>
            <ac:spMk id="26" creationId="{CBF070C5-18C5-144F-DC60-485A6DA46456}"/>
          </ac:spMkLst>
        </pc:spChg>
        <pc:spChg chg="add mod">
          <ac:chgData name="Nino Philip Ramones" userId="1068934f-e3b4-4e88-ba23-4cb57230c594" providerId="ADAL" clId="{8CB2B8AF-A82A-44C4-8ACE-B3900E30AC94}" dt="2023-03-10T12:24:27.381" v="15253" actId="1036"/>
          <ac:spMkLst>
            <pc:docMk/>
            <pc:sldMk cId="4215421811" sldId="261"/>
            <ac:spMk id="27" creationId="{BC110942-A5E1-82F1-B47D-CB63CB9C40B0}"/>
          </ac:spMkLst>
        </pc:spChg>
        <pc:grpChg chg="add mod">
          <ac:chgData name="Nino Philip Ramones" userId="1068934f-e3b4-4e88-ba23-4cb57230c594" providerId="ADAL" clId="{8CB2B8AF-A82A-44C4-8ACE-B3900E30AC94}" dt="2023-03-09T13:43:47.569" v="301"/>
          <ac:grpSpMkLst>
            <pc:docMk/>
            <pc:sldMk cId="4215421811" sldId="261"/>
            <ac:grpSpMk id="2" creationId="{67F3DB62-8ACD-0F47-2790-041A8C3C3A76}"/>
          </ac:grpSpMkLst>
        </pc:grpChg>
        <pc:grpChg chg="add del mod">
          <ac:chgData name="Nino Philip Ramones" userId="1068934f-e3b4-4e88-ba23-4cb57230c594" providerId="ADAL" clId="{8CB2B8AF-A82A-44C4-8ACE-B3900E30AC94}" dt="2023-03-09T13:54:43.206" v="459" actId="165"/>
          <ac:grpSpMkLst>
            <pc:docMk/>
            <pc:sldMk cId="4215421811" sldId="261"/>
            <ac:grpSpMk id="10" creationId="{059D720E-02EA-B042-5218-A33EF1A4EF37}"/>
          </ac:grpSpMkLst>
        </pc:grpChg>
        <pc:grpChg chg="add mod">
          <ac:chgData name="Nino Philip Ramones" userId="1068934f-e3b4-4e88-ba23-4cb57230c594" providerId="ADAL" clId="{8CB2B8AF-A82A-44C4-8ACE-B3900E30AC94}" dt="2023-03-09T14:01:26.550" v="541" actId="1036"/>
          <ac:grpSpMkLst>
            <pc:docMk/>
            <pc:sldMk cId="4215421811" sldId="261"/>
            <ac:grpSpMk id="17" creationId="{3CE2980B-C6AF-9158-5109-1E4868261F25}"/>
          </ac:grpSpMkLst>
        </pc:grpChg>
        <pc:grpChg chg="add mod">
          <ac:chgData name="Nino Philip Ramones" userId="1068934f-e3b4-4e88-ba23-4cb57230c594" providerId="ADAL" clId="{8CB2B8AF-A82A-44C4-8ACE-B3900E30AC94}" dt="2023-03-09T14:01:01.283" v="525" actId="1076"/>
          <ac:grpSpMkLst>
            <pc:docMk/>
            <pc:sldMk cId="4215421811" sldId="261"/>
            <ac:grpSpMk id="20" creationId="{7D5B1CDC-1DF9-9184-E016-F9C3A7D62CA1}"/>
          </ac:grpSpMkLst>
        </pc:grpChg>
        <pc:picChg chg="add del mod">
          <ac:chgData name="Nino Philip Ramones" userId="1068934f-e3b4-4e88-ba23-4cb57230c594" providerId="ADAL" clId="{8CB2B8AF-A82A-44C4-8ACE-B3900E30AC94}" dt="2023-03-09T13:58:41.219" v="486" actId="478"/>
          <ac:picMkLst>
            <pc:docMk/>
            <pc:sldMk cId="4215421811" sldId="261"/>
            <ac:picMk id="7" creationId="{DEB6892B-FAE7-5CEA-5D8E-AD7E6612976F}"/>
          </ac:picMkLst>
        </pc:picChg>
        <pc:picChg chg="add mod">
          <ac:chgData name="Nino Philip Ramones" userId="1068934f-e3b4-4e88-ba23-4cb57230c594" providerId="ADAL" clId="{8CB2B8AF-A82A-44C4-8ACE-B3900E30AC94}" dt="2023-03-09T14:02:18.333" v="593" actId="208"/>
          <ac:picMkLst>
            <pc:docMk/>
            <pc:sldMk cId="4215421811" sldId="261"/>
            <ac:picMk id="19" creationId="{0C91B078-B3D0-0333-C663-158E8F3D9857}"/>
          </ac:picMkLst>
        </pc:picChg>
        <pc:cxnChg chg="mod">
          <ac:chgData name="Nino Philip Ramones" userId="1068934f-e3b4-4e88-ba23-4cb57230c594" providerId="ADAL" clId="{8CB2B8AF-A82A-44C4-8ACE-B3900E30AC94}" dt="2023-03-09T13:43:47.569" v="301"/>
          <ac:cxnSpMkLst>
            <pc:docMk/>
            <pc:sldMk cId="4215421811" sldId="261"/>
            <ac:cxnSpMk id="3" creationId="{7881C343-2281-2DA4-BBAB-6334E763CD70}"/>
          </ac:cxnSpMkLst>
        </pc:cxnChg>
      </pc:sldChg>
      <pc:sldChg chg="addSp delSp modSp add mod">
        <pc:chgData name="Nino Philip Ramones" userId="1068934f-e3b4-4e88-ba23-4cb57230c594" providerId="ADAL" clId="{8CB2B8AF-A82A-44C4-8ACE-B3900E30AC94}" dt="2023-03-10T12:49:23.474" v="16222" actId="2711"/>
        <pc:sldMkLst>
          <pc:docMk/>
          <pc:sldMk cId="3447888896" sldId="262"/>
        </pc:sldMkLst>
        <pc:spChg chg="mod">
          <ac:chgData name="Nino Philip Ramones" userId="1068934f-e3b4-4e88-ba23-4cb57230c594" providerId="ADAL" clId="{8CB2B8AF-A82A-44C4-8ACE-B3900E30AC94}" dt="2023-03-10T12:49:23.474" v="16222" actId="2711"/>
          <ac:spMkLst>
            <pc:docMk/>
            <pc:sldMk cId="3447888896" sldId="262"/>
            <ac:spMk id="6" creationId="{1C139C71-43D8-DA15-F46A-8598CDF1F78A}"/>
          </ac:spMkLst>
        </pc:spChg>
        <pc:spChg chg="del">
          <ac:chgData name="Nino Philip Ramones" userId="1068934f-e3b4-4e88-ba23-4cb57230c594" providerId="ADAL" clId="{8CB2B8AF-A82A-44C4-8ACE-B3900E30AC94}" dt="2023-03-09T23:48:24.304" v="1868" actId="478"/>
          <ac:spMkLst>
            <pc:docMk/>
            <pc:sldMk cId="3447888896" sldId="262"/>
            <ac:spMk id="7" creationId="{CB143D5A-4C51-CC45-02B5-43383CAA5C50}"/>
          </ac:spMkLst>
        </pc:spChg>
        <pc:spChg chg="mod">
          <ac:chgData name="Nino Philip Ramones" userId="1068934f-e3b4-4e88-ba23-4cb57230c594" providerId="ADAL" clId="{8CB2B8AF-A82A-44C4-8ACE-B3900E30AC94}" dt="2023-03-09T23:48:34.719" v="1878" actId="20577"/>
          <ac:spMkLst>
            <pc:docMk/>
            <pc:sldMk cId="3447888896" sldId="262"/>
            <ac:spMk id="8" creationId="{32B64BE8-E37B-9676-4EB5-17CAABB97627}"/>
          </ac:spMkLst>
        </pc:spChg>
        <pc:spChg chg="del">
          <ac:chgData name="Nino Philip Ramones" userId="1068934f-e3b4-4e88-ba23-4cb57230c594" providerId="ADAL" clId="{8CB2B8AF-A82A-44C4-8ACE-B3900E30AC94}" dt="2023-03-09T23:48:24.304" v="1868" actId="478"/>
          <ac:spMkLst>
            <pc:docMk/>
            <pc:sldMk cId="3447888896" sldId="262"/>
            <ac:spMk id="10" creationId="{AA624370-42F0-82DE-228F-BC78C798D723}"/>
          </ac:spMkLst>
        </pc:spChg>
        <pc:spChg chg="del">
          <ac:chgData name="Nino Philip Ramones" userId="1068934f-e3b4-4e88-ba23-4cb57230c594" providerId="ADAL" clId="{8CB2B8AF-A82A-44C4-8ACE-B3900E30AC94}" dt="2023-03-09T23:48:24.304" v="1868" actId="478"/>
          <ac:spMkLst>
            <pc:docMk/>
            <pc:sldMk cId="3447888896" sldId="262"/>
            <ac:spMk id="18" creationId="{5C2D200D-34E0-6176-C3DC-B1339A75810E}"/>
          </ac:spMkLst>
        </pc:spChg>
        <pc:spChg chg="del">
          <ac:chgData name="Nino Philip Ramones" userId="1068934f-e3b4-4e88-ba23-4cb57230c594" providerId="ADAL" clId="{8CB2B8AF-A82A-44C4-8ACE-B3900E30AC94}" dt="2023-03-09T23:48:24.304" v="1868" actId="478"/>
          <ac:spMkLst>
            <pc:docMk/>
            <pc:sldMk cId="3447888896" sldId="262"/>
            <ac:spMk id="27" creationId="{BC110942-A5E1-82F1-B47D-CB63CB9C40B0}"/>
          </ac:spMkLst>
        </pc:spChg>
        <pc:spChg chg="add mod">
          <ac:chgData name="Nino Philip Ramones" userId="1068934f-e3b4-4e88-ba23-4cb57230c594" providerId="ADAL" clId="{8CB2B8AF-A82A-44C4-8ACE-B3900E30AC94}" dt="2023-03-10T00:38:27.581" v="2587" actId="164"/>
          <ac:spMkLst>
            <pc:docMk/>
            <pc:sldMk cId="3447888896" sldId="262"/>
            <ac:spMk id="31" creationId="{FA64FFA0-2BA4-C79E-0B08-995D7829F35E}"/>
          </ac:spMkLst>
        </pc:spChg>
        <pc:spChg chg="add mod">
          <ac:chgData name="Nino Philip Ramones" userId="1068934f-e3b4-4e88-ba23-4cb57230c594" providerId="ADAL" clId="{8CB2B8AF-A82A-44C4-8ACE-B3900E30AC94}" dt="2023-03-10T00:38:27.581" v="2587" actId="164"/>
          <ac:spMkLst>
            <pc:docMk/>
            <pc:sldMk cId="3447888896" sldId="262"/>
            <ac:spMk id="32" creationId="{9CB74343-638F-6592-3CB5-A30582FADB95}"/>
          </ac:spMkLst>
        </pc:spChg>
        <pc:grpChg chg="del">
          <ac:chgData name="Nino Philip Ramones" userId="1068934f-e3b4-4e88-ba23-4cb57230c594" providerId="ADAL" clId="{8CB2B8AF-A82A-44C4-8ACE-B3900E30AC94}" dt="2023-03-09T23:48:26.297" v="1869" actId="478"/>
          <ac:grpSpMkLst>
            <pc:docMk/>
            <pc:sldMk cId="3447888896" sldId="262"/>
            <ac:grpSpMk id="17" creationId="{3CE2980B-C6AF-9158-5109-1E4868261F25}"/>
          </ac:grpSpMkLst>
        </pc:grpChg>
        <pc:grpChg chg="del">
          <ac:chgData name="Nino Philip Ramones" userId="1068934f-e3b4-4e88-ba23-4cb57230c594" providerId="ADAL" clId="{8CB2B8AF-A82A-44C4-8ACE-B3900E30AC94}" dt="2023-03-09T23:48:24.304" v="1868" actId="478"/>
          <ac:grpSpMkLst>
            <pc:docMk/>
            <pc:sldMk cId="3447888896" sldId="262"/>
            <ac:grpSpMk id="20" creationId="{7D5B1CDC-1DF9-9184-E016-F9C3A7D62CA1}"/>
          </ac:grpSpMkLst>
        </pc:grpChg>
        <pc:grpChg chg="add mod">
          <ac:chgData name="Nino Philip Ramones" userId="1068934f-e3b4-4e88-ba23-4cb57230c594" providerId="ADAL" clId="{8CB2B8AF-A82A-44C4-8ACE-B3900E30AC94}" dt="2023-03-10T00:38:33.771" v="2588" actId="12788"/>
          <ac:grpSpMkLst>
            <pc:docMk/>
            <pc:sldMk cId="3447888896" sldId="262"/>
            <ac:grpSpMk id="33" creationId="{AD4707F5-6FE1-FEA7-D4DA-F7E1D4A0C644}"/>
          </ac:grpSpMkLst>
        </pc:grpChg>
        <pc:picChg chg="del">
          <ac:chgData name="Nino Philip Ramones" userId="1068934f-e3b4-4e88-ba23-4cb57230c594" providerId="ADAL" clId="{8CB2B8AF-A82A-44C4-8ACE-B3900E30AC94}" dt="2023-03-09T23:48:24.304" v="1868" actId="478"/>
          <ac:picMkLst>
            <pc:docMk/>
            <pc:sldMk cId="3447888896" sldId="262"/>
            <ac:picMk id="19" creationId="{0C91B078-B3D0-0333-C663-158E8F3D9857}"/>
          </ac:picMkLst>
        </pc:picChg>
        <pc:picChg chg="add mod">
          <ac:chgData name="Nino Philip Ramones" userId="1068934f-e3b4-4e88-ba23-4cb57230c594" providerId="ADAL" clId="{8CB2B8AF-A82A-44C4-8ACE-B3900E30AC94}" dt="2023-03-10T12:25:05.788" v="15255" actId="1035"/>
          <ac:picMkLst>
            <pc:docMk/>
            <pc:sldMk cId="3447888896" sldId="262"/>
            <ac:picMk id="28" creationId="{30D97CD0-6C59-1806-C479-57ADB800F47D}"/>
          </ac:picMkLst>
        </pc:picChg>
        <pc:picChg chg="add mod">
          <ac:chgData name="Nino Philip Ramones" userId="1068934f-e3b4-4e88-ba23-4cb57230c594" providerId="ADAL" clId="{8CB2B8AF-A82A-44C4-8ACE-B3900E30AC94}" dt="2023-03-10T12:25:05.788" v="15255" actId="1035"/>
          <ac:picMkLst>
            <pc:docMk/>
            <pc:sldMk cId="3447888896" sldId="262"/>
            <ac:picMk id="30" creationId="{4C3B4024-618D-5602-746E-2B142A7B2B8B}"/>
          </ac:picMkLst>
        </pc:picChg>
      </pc:sldChg>
      <pc:sldChg chg="addSp delSp modSp add mod">
        <pc:chgData name="Nino Philip Ramones" userId="1068934f-e3b4-4e88-ba23-4cb57230c594" providerId="ADAL" clId="{8CB2B8AF-A82A-44C4-8ACE-B3900E30AC94}" dt="2023-03-10T12:49:06.303" v="16221" actId="2711"/>
        <pc:sldMkLst>
          <pc:docMk/>
          <pc:sldMk cId="3178388784" sldId="263"/>
        </pc:sldMkLst>
        <pc:spChg chg="mod">
          <ac:chgData name="Nino Philip Ramones" userId="1068934f-e3b4-4e88-ba23-4cb57230c594" providerId="ADAL" clId="{8CB2B8AF-A82A-44C4-8ACE-B3900E30AC94}" dt="2023-03-10T12:49:06.303" v="16221" actId="2711"/>
          <ac:spMkLst>
            <pc:docMk/>
            <pc:sldMk cId="3178388784" sldId="263"/>
            <ac:spMk id="6" creationId="{1C139C71-43D8-DA15-F46A-8598CDF1F78A}"/>
          </ac:spMkLst>
        </pc:spChg>
        <pc:spChg chg="del">
          <ac:chgData name="Nino Philip Ramones" userId="1068934f-e3b4-4e88-ba23-4cb57230c594" providerId="ADAL" clId="{8CB2B8AF-A82A-44C4-8ACE-B3900E30AC94}" dt="2023-03-10T00:09:16.884" v="2354" actId="478"/>
          <ac:spMkLst>
            <pc:docMk/>
            <pc:sldMk cId="3178388784" sldId="263"/>
            <ac:spMk id="8" creationId="{32B64BE8-E37B-9676-4EB5-17CAABB97627}"/>
          </ac:spMkLst>
        </pc:spChg>
        <pc:spChg chg="add mod">
          <ac:chgData name="Nino Philip Ramones" userId="1068934f-e3b4-4e88-ba23-4cb57230c594" providerId="ADAL" clId="{8CB2B8AF-A82A-44C4-8ACE-B3900E30AC94}" dt="2023-03-10T02:54:50.920" v="5586" actId="123"/>
          <ac:spMkLst>
            <pc:docMk/>
            <pc:sldMk cId="3178388784" sldId="263"/>
            <ac:spMk id="17" creationId="{4468BC9A-61F8-566C-262E-E6C99300C514}"/>
          </ac:spMkLst>
        </pc:spChg>
        <pc:spChg chg="mod">
          <ac:chgData name="Nino Philip Ramones" userId="1068934f-e3b4-4e88-ba23-4cb57230c594" providerId="ADAL" clId="{8CB2B8AF-A82A-44C4-8ACE-B3900E30AC94}" dt="2023-03-10T00:45:33.344" v="2711" actId="1036"/>
          <ac:spMkLst>
            <pc:docMk/>
            <pc:sldMk cId="3178388784" sldId="263"/>
            <ac:spMk id="31" creationId="{FA64FFA0-2BA4-C79E-0B08-995D7829F35E}"/>
          </ac:spMkLst>
        </pc:spChg>
        <pc:spChg chg="mod">
          <ac:chgData name="Nino Philip Ramones" userId="1068934f-e3b4-4e88-ba23-4cb57230c594" providerId="ADAL" clId="{8CB2B8AF-A82A-44C4-8ACE-B3900E30AC94}" dt="2023-03-10T00:45:33.344" v="2711" actId="1036"/>
          <ac:spMkLst>
            <pc:docMk/>
            <pc:sldMk cId="3178388784" sldId="263"/>
            <ac:spMk id="32" creationId="{9CB74343-638F-6592-3CB5-A30582FADB95}"/>
          </ac:spMkLst>
        </pc:spChg>
        <pc:grpChg chg="add mod">
          <ac:chgData name="Nino Philip Ramones" userId="1068934f-e3b4-4e88-ba23-4cb57230c594" providerId="ADAL" clId="{8CB2B8AF-A82A-44C4-8ACE-B3900E30AC94}" dt="2023-03-10T00:45:33.344" v="2711" actId="1036"/>
          <ac:grpSpMkLst>
            <pc:docMk/>
            <pc:sldMk cId="3178388784" sldId="263"/>
            <ac:grpSpMk id="16" creationId="{9D2595EB-DDC7-D4B9-377F-D5F749DBAB78}"/>
          </ac:grpSpMkLst>
        </pc:grpChg>
        <pc:picChg chg="add mod">
          <ac:chgData name="Nino Philip Ramones" userId="1068934f-e3b4-4e88-ba23-4cb57230c594" providerId="ADAL" clId="{8CB2B8AF-A82A-44C4-8ACE-B3900E30AC94}" dt="2023-03-10T00:38:14.128" v="2585" actId="164"/>
          <ac:picMkLst>
            <pc:docMk/>
            <pc:sldMk cId="3178388784" sldId="263"/>
            <ac:picMk id="9" creationId="{C7373BBE-204A-9AD4-82FD-FEC999C38DAF}"/>
          </ac:picMkLst>
        </pc:picChg>
        <pc:picChg chg="add del mod">
          <ac:chgData name="Nino Philip Ramones" userId="1068934f-e3b4-4e88-ba23-4cb57230c594" providerId="ADAL" clId="{8CB2B8AF-A82A-44C4-8ACE-B3900E30AC94}" dt="2023-03-10T00:14:01.729" v="2566" actId="478"/>
          <ac:picMkLst>
            <pc:docMk/>
            <pc:sldMk cId="3178388784" sldId="263"/>
            <ac:picMk id="11" creationId="{39F3B589-04ED-483B-F25C-A12D51C08561}"/>
          </ac:picMkLst>
        </pc:picChg>
        <pc:picChg chg="add mod modCrop">
          <ac:chgData name="Nino Philip Ramones" userId="1068934f-e3b4-4e88-ba23-4cb57230c594" providerId="ADAL" clId="{8CB2B8AF-A82A-44C4-8ACE-B3900E30AC94}" dt="2023-03-10T00:38:14.128" v="2585" actId="164"/>
          <ac:picMkLst>
            <pc:docMk/>
            <pc:sldMk cId="3178388784" sldId="263"/>
            <ac:picMk id="13" creationId="{9DD2C220-D449-5517-BE8C-DB7694DD6A7C}"/>
          </ac:picMkLst>
        </pc:picChg>
        <pc:picChg chg="add del mod">
          <ac:chgData name="Nino Philip Ramones" userId="1068934f-e3b4-4e88-ba23-4cb57230c594" providerId="ADAL" clId="{8CB2B8AF-A82A-44C4-8ACE-B3900E30AC94}" dt="2023-03-10T00:14:36.550" v="2572" actId="478"/>
          <ac:picMkLst>
            <pc:docMk/>
            <pc:sldMk cId="3178388784" sldId="263"/>
            <ac:picMk id="15" creationId="{85B28EFB-7847-9F92-C8DD-376467263D25}"/>
          </ac:picMkLst>
        </pc:picChg>
        <pc:picChg chg="del">
          <ac:chgData name="Nino Philip Ramones" userId="1068934f-e3b4-4e88-ba23-4cb57230c594" providerId="ADAL" clId="{8CB2B8AF-A82A-44C4-8ACE-B3900E30AC94}" dt="2023-03-10T00:09:12.628" v="2353" actId="478"/>
          <ac:picMkLst>
            <pc:docMk/>
            <pc:sldMk cId="3178388784" sldId="263"/>
            <ac:picMk id="28" creationId="{30D97CD0-6C59-1806-C479-57ADB800F47D}"/>
          </ac:picMkLst>
        </pc:picChg>
        <pc:picChg chg="del">
          <ac:chgData name="Nino Philip Ramones" userId="1068934f-e3b4-4e88-ba23-4cb57230c594" providerId="ADAL" clId="{8CB2B8AF-A82A-44C4-8ACE-B3900E30AC94}" dt="2023-03-10T00:09:12.628" v="2353" actId="478"/>
          <ac:picMkLst>
            <pc:docMk/>
            <pc:sldMk cId="3178388784" sldId="263"/>
            <ac:picMk id="30" creationId="{4C3B4024-618D-5602-746E-2B142A7B2B8B}"/>
          </ac:picMkLst>
        </pc:picChg>
      </pc:sldChg>
      <pc:sldChg chg="add del">
        <pc:chgData name="Nino Philip Ramones" userId="1068934f-e3b4-4e88-ba23-4cb57230c594" providerId="ADAL" clId="{8CB2B8AF-A82A-44C4-8ACE-B3900E30AC94}" dt="2023-03-10T00:58:55.239" v="2910" actId="47"/>
        <pc:sldMkLst>
          <pc:docMk/>
          <pc:sldMk cId="1903694077" sldId="264"/>
        </pc:sldMkLst>
      </pc:sldChg>
      <pc:sldChg chg="addSp delSp modSp add mod ord">
        <pc:chgData name="Nino Philip Ramones" userId="1068934f-e3b4-4e88-ba23-4cb57230c594" providerId="ADAL" clId="{8CB2B8AF-A82A-44C4-8ACE-B3900E30AC94}" dt="2023-03-10T06:10:48.585" v="7359" actId="2711"/>
        <pc:sldMkLst>
          <pc:docMk/>
          <pc:sldMk cId="3278429691" sldId="264"/>
        </pc:sldMkLst>
        <pc:spChg chg="mod">
          <ac:chgData name="Nino Philip Ramones" userId="1068934f-e3b4-4e88-ba23-4cb57230c594" providerId="ADAL" clId="{8CB2B8AF-A82A-44C4-8ACE-B3900E30AC94}" dt="2023-03-10T06:10:48.585" v="7359" actId="2711"/>
          <ac:spMkLst>
            <pc:docMk/>
            <pc:sldMk cId="3278429691" sldId="264"/>
            <ac:spMk id="6" creationId="{1C139C71-43D8-DA15-F46A-8598CDF1F78A}"/>
          </ac:spMkLst>
        </pc:spChg>
        <pc:spChg chg="mod">
          <ac:chgData name="Nino Philip Ramones" userId="1068934f-e3b4-4e88-ba23-4cb57230c594" providerId="ADAL" clId="{8CB2B8AF-A82A-44C4-8ACE-B3900E30AC94}" dt="2023-03-10T01:06:14.570" v="2924" actId="20577"/>
          <ac:spMkLst>
            <pc:docMk/>
            <pc:sldMk cId="3278429691" sldId="264"/>
            <ac:spMk id="8" creationId="{32B64BE8-E37B-9676-4EB5-17CAABB97627}"/>
          </ac:spMkLst>
        </pc:spChg>
        <pc:spChg chg="del mod topLvl">
          <ac:chgData name="Nino Philip Ramones" userId="1068934f-e3b4-4e88-ba23-4cb57230c594" providerId="ADAL" clId="{8CB2B8AF-A82A-44C4-8ACE-B3900E30AC94}" dt="2023-03-10T01:21:08.965" v="3294" actId="478"/>
          <ac:spMkLst>
            <pc:docMk/>
            <pc:sldMk cId="3278429691" sldId="264"/>
            <ac:spMk id="31" creationId="{FA64FFA0-2BA4-C79E-0B08-995D7829F35E}"/>
          </ac:spMkLst>
        </pc:spChg>
        <pc:spChg chg="mod ord topLvl">
          <ac:chgData name="Nino Philip Ramones" userId="1068934f-e3b4-4e88-ba23-4cb57230c594" providerId="ADAL" clId="{8CB2B8AF-A82A-44C4-8ACE-B3900E30AC94}" dt="2023-03-10T01:40:32.412" v="3454" actId="164"/>
          <ac:spMkLst>
            <pc:docMk/>
            <pc:sldMk cId="3278429691" sldId="264"/>
            <ac:spMk id="32" creationId="{9CB74343-638F-6592-3CB5-A30582FADB95}"/>
          </ac:spMkLst>
        </pc:spChg>
        <pc:grpChg chg="add mod">
          <ac:chgData name="Nino Philip Ramones" userId="1068934f-e3b4-4e88-ba23-4cb57230c594" providerId="ADAL" clId="{8CB2B8AF-A82A-44C4-8ACE-B3900E30AC94}" dt="2023-03-10T01:41:35.718" v="3485" actId="1035"/>
          <ac:grpSpMkLst>
            <pc:docMk/>
            <pc:sldMk cId="3278429691" sldId="264"/>
            <ac:grpSpMk id="12" creationId="{121E34E1-64BB-8E8E-5131-06F58AF9A27B}"/>
          </ac:grpSpMkLst>
        </pc:grpChg>
        <pc:grpChg chg="del">
          <ac:chgData name="Nino Philip Ramones" userId="1068934f-e3b4-4e88-ba23-4cb57230c594" providerId="ADAL" clId="{8CB2B8AF-A82A-44C4-8ACE-B3900E30AC94}" dt="2023-03-10T01:20:15.579" v="3281" actId="165"/>
          <ac:grpSpMkLst>
            <pc:docMk/>
            <pc:sldMk cId="3278429691" sldId="264"/>
            <ac:grpSpMk id="33" creationId="{AD4707F5-6FE1-FEA7-D4DA-F7E1D4A0C644}"/>
          </ac:grpSpMkLst>
        </pc:grpChg>
        <pc:picChg chg="add mod modCrop">
          <ac:chgData name="Nino Philip Ramones" userId="1068934f-e3b4-4e88-ba23-4cb57230c594" providerId="ADAL" clId="{8CB2B8AF-A82A-44C4-8ACE-B3900E30AC94}" dt="2023-03-10T01:40:32.412" v="3454" actId="164"/>
          <ac:picMkLst>
            <pc:docMk/>
            <pc:sldMk cId="3278429691" sldId="264"/>
            <ac:picMk id="9" creationId="{19FF91A8-2905-D3BD-8D7D-58F416EBA99D}"/>
          </ac:picMkLst>
        </pc:picChg>
        <pc:picChg chg="add del mod">
          <ac:chgData name="Nino Philip Ramones" userId="1068934f-e3b4-4e88-ba23-4cb57230c594" providerId="ADAL" clId="{8CB2B8AF-A82A-44C4-8ACE-B3900E30AC94}" dt="2023-03-10T01:22:09.456" v="3334" actId="478"/>
          <ac:picMkLst>
            <pc:docMk/>
            <pc:sldMk cId="3278429691" sldId="264"/>
            <ac:picMk id="11" creationId="{B2B163AC-C11E-3EB6-A9A8-87C74D7C0E41}"/>
          </ac:picMkLst>
        </pc:picChg>
        <pc:picChg chg="add del mod">
          <ac:chgData name="Nino Philip Ramones" userId="1068934f-e3b4-4e88-ba23-4cb57230c594" providerId="ADAL" clId="{8CB2B8AF-A82A-44C4-8ACE-B3900E30AC94}" dt="2023-03-10T01:41:28.110" v="3480" actId="478"/>
          <ac:picMkLst>
            <pc:docMk/>
            <pc:sldMk cId="3278429691" sldId="264"/>
            <ac:picMk id="13" creationId="{8353AF03-A1F9-6317-CA52-62F8840D3AEB}"/>
          </ac:picMkLst>
        </pc:picChg>
        <pc:picChg chg="add del mod">
          <ac:chgData name="Nino Philip Ramones" userId="1068934f-e3b4-4e88-ba23-4cb57230c594" providerId="ADAL" clId="{8CB2B8AF-A82A-44C4-8ACE-B3900E30AC94}" dt="2023-03-10T01:41:20.839" v="3479" actId="478"/>
          <ac:picMkLst>
            <pc:docMk/>
            <pc:sldMk cId="3278429691" sldId="264"/>
            <ac:picMk id="14" creationId="{CA2BC7D1-A9DE-C257-A15A-383573FC123B}"/>
          </ac:picMkLst>
        </pc:picChg>
        <pc:picChg chg="del mod topLvl">
          <ac:chgData name="Nino Philip Ramones" userId="1068934f-e3b4-4e88-ba23-4cb57230c594" providerId="ADAL" clId="{8CB2B8AF-A82A-44C4-8ACE-B3900E30AC94}" dt="2023-03-10T01:20:18.898" v="3282" actId="478"/>
          <ac:picMkLst>
            <pc:docMk/>
            <pc:sldMk cId="3278429691" sldId="264"/>
            <ac:picMk id="28" creationId="{30D97CD0-6C59-1806-C479-57ADB800F47D}"/>
          </ac:picMkLst>
        </pc:picChg>
        <pc:picChg chg="del mod topLvl">
          <ac:chgData name="Nino Philip Ramones" userId="1068934f-e3b4-4e88-ba23-4cb57230c594" providerId="ADAL" clId="{8CB2B8AF-A82A-44C4-8ACE-B3900E30AC94}" dt="2023-03-10T01:20:20.682" v="3283" actId="478"/>
          <ac:picMkLst>
            <pc:docMk/>
            <pc:sldMk cId="3278429691" sldId="264"/>
            <ac:picMk id="30" creationId="{4C3B4024-618D-5602-746E-2B142A7B2B8B}"/>
          </ac:picMkLst>
        </pc:picChg>
      </pc:sldChg>
      <pc:sldChg chg="addSp delSp modSp add mod">
        <pc:chgData name="Nino Philip Ramones" userId="1068934f-e3b4-4e88-ba23-4cb57230c594" providerId="ADAL" clId="{8CB2B8AF-A82A-44C4-8ACE-B3900E30AC94}" dt="2023-03-10T10:08:18.426" v="12142" actId="20577"/>
        <pc:sldMkLst>
          <pc:docMk/>
          <pc:sldMk cId="2263550970" sldId="265"/>
        </pc:sldMkLst>
        <pc:spChg chg="mod">
          <ac:chgData name="Nino Philip Ramones" userId="1068934f-e3b4-4e88-ba23-4cb57230c594" providerId="ADAL" clId="{8CB2B8AF-A82A-44C4-8ACE-B3900E30AC94}" dt="2023-03-10T02:55:00.867" v="5588" actId="123"/>
          <ac:spMkLst>
            <pc:docMk/>
            <pc:sldMk cId="2263550970" sldId="265"/>
            <ac:spMk id="6" creationId="{1C139C71-43D8-DA15-F46A-8598CDF1F78A}"/>
          </ac:spMkLst>
        </pc:spChg>
        <pc:spChg chg="del">
          <ac:chgData name="Nino Philip Ramones" userId="1068934f-e3b4-4e88-ba23-4cb57230c594" providerId="ADAL" clId="{8CB2B8AF-A82A-44C4-8ACE-B3900E30AC94}" dt="2023-03-10T01:41:46.144" v="3487" actId="478"/>
          <ac:spMkLst>
            <pc:docMk/>
            <pc:sldMk cId="2263550970" sldId="265"/>
            <ac:spMk id="8" creationId="{32B64BE8-E37B-9676-4EB5-17CAABB97627}"/>
          </ac:spMkLst>
        </pc:spChg>
        <pc:spChg chg="add mod">
          <ac:chgData name="Nino Philip Ramones" userId="1068934f-e3b4-4e88-ba23-4cb57230c594" providerId="ADAL" clId="{8CB2B8AF-A82A-44C4-8ACE-B3900E30AC94}" dt="2023-03-10T10:08:18.426" v="12142" actId="20577"/>
          <ac:spMkLst>
            <pc:docMk/>
            <pc:sldMk cId="2263550970" sldId="265"/>
            <ac:spMk id="11" creationId="{90F9D98E-6832-E31E-AA49-1D8FD5A5E2FA}"/>
          </ac:spMkLst>
        </pc:spChg>
        <pc:spChg chg="mod topLvl">
          <ac:chgData name="Nino Philip Ramones" userId="1068934f-e3b4-4e88-ba23-4cb57230c594" providerId="ADAL" clId="{8CB2B8AF-A82A-44C4-8ACE-B3900E30AC94}" dt="2023-03-10T10:07:05.462" v="12122" actId="1036"/>
          <ac:spMkLst>
            <pc:docMk/>
            <pc:sldMk cId="2263550970" sldId="265"/>
            <ac:spMk id="32" creationId="{9CB74343-638F-6592-3CB5-A30582FADB95}"/>
          </ac:spMkLst>
        </pc:spChg>
        <pc:grpChg chg="add mod">
          <ac:chgData name="Nino Philip Ramones" userId="1068934f-e3b4-4e88-ba23-4cb57230c594" providerId="ADAL" clId="{8CB2B8AF-A82A-44C4-8ACE-B3900E30AC94}" dt="2023-03-10T10:06:57.772" v="12118" actId="1036"/>
          <ac:grpSpMkLst>
            <pc:docMk/>
            <pc:sldMk cId="2263550970" sldId="265"/>
            <ac:grpSpMk id="7" creationId="{A41AE8AA-461E-0472-E424-9C80188A6362}"/>
          </ac:grpSpMkLst>
        </pc:grpChg>
        <pc:grpChg chg="del">
          <ac:chgData name="Nino Philip Ramones" userId="1068934f-e3b4-4e88-ba23-4cb57230c594" providerId="ADAL" clId="{8CB2B8AF-A82A-44C4-8ACE-B3900E30AC94}" dt="2023-03-10T01:48:00.451" v="3772" actId="165"/>
          <ac:grpSpMkLst>
            <pc:docMk/>
            <pc:sldMk cId="2263550970" sldId="265"/>
            <ac:grpSpMk id="12" creationId="{121E34E1-64BB-8E8E-5131-06F58AF9A27B}"/>
          </ac:grpSpMkLst>
        </pc:grpChg>
        <pc:picChg chg="del mod topLvl">
          <ac:chgData name="Nino Philip Ramones" userId="1068934f-e3b4-4e88-ba23-4cb57230c594" providerId="ADAL" clId="{8CB2B8AF-A82A-44C4-8ACE-B3900E30AC94}" dt="2023-03-10T01:48:02.344" v="3773" actId="478"/>
          <ac:picMkLst>
            <pc:docMk/>
            <pc:sldMk cId="2263550970" sldId="265"/>
            <ac:picMk id="9" creationId="{19FF91A8-2905-D3BD-8D7D-58F416EBA99D}"/>
          </ac:picMkLst>
        </pc:picChg>
        <pc:picChg chg="add mod modCrop">
          <ac:chgData name="Nino Philip Ramones" userId="1068934f-e3b4-4e88-ba23-4cb57230c594" providerId="ADAL" clId="{8CB2B8AF-A82A-44C4-8ACE-B3900E30AC94}" dt="2023-03-10T10:06:57.772" v="12118" actId="1036"/>
          <ac:picMkLst>
            <pc:docMk/>
            <pc:sldMk cId="2263550970" sldId="265"/>
            <ac:picMk id="10" creationId="{ED3CEB73-9E73-3B85-95A0-480C9DC52B6A}"/>
          </ac:picMkLst>
        </pc:picChg>
        <pc:picChg chg="add mod">
          <ac:chgData name="Nino Philip Ramones" userId="1068934f-e3b4-4e88-ba23-4cb57230c594" providerId="ADAL" clId="{8CB2B8AF-A82A-44C4-8ACE-B3900E30AC94}" dt="2023-03-10T10:06:57.772" v="12118" actId="1036"/>
          <ac:picMkLst>
            <pc:docMk/>
            <pc:sldMk cId="2263550970" sldId="265"/>
            <ac:picMk id="1026" creationId="{7BDC8BBB-2F92-48A8-F915-35FC54A7F3D6}"/>
          </ac:picMkLst>
        </pc:picChg>
      </pc:sldChg>
      <pc:sldChg chg="addSp delSp modSp add mod ord">
        <pc:chgData name="Nino Philip Ramones" userId="1068934f-e3b4-4e88-ba23-4cb57230c594" providerId="ADAL" clId="{8CB2B8AF-A82A-44C4-8ACE-B3900E30AC94}" dt="2023-03-10T06:11:01.042" v="7360" actId="2711"/>
        <pc:sldMkLst>
          <pc:docMk/>
          <pc:sldMk cId="3654599305" sldId="266"/>
        </pc:sldMkLst>
        <pc:spChg chg="mod">
          <ac:chgData name="Nino Philip Ramones" userId="1068934f-e3b4-4e88-ba23-4cb57230c594" providerId="ADAL" clId="{8CB2B8AF-A82A-44C4-8ACE-B3900E30AC94}" dt="2023-03-10T06:11:01.042" v="7360" actId="2711"/>
          <ac:spMkLst>
            <pc:docMk/>
            <pc:sldMk cId="3654599305" sldId="266"/>
            <ac:spMk id="6" creationId="{1C139C71-43D8-DA15-F46A-8598CDF1F78A}"/>
          </ac:spMkLst>
        </pc:spChg>
        <pc:spChg chg="add mod">
          <ac:chgData name="Nino Philip Ramones" userId="1068934f-e3b4-4e88-ba23-4cb57230c594" providerId="ADAL" clId="{8CB2B8AF-A82A-44C4-8ACE-B3900E30AC94}" dt="2023-03-10T02:16:35.831" v="4724" actId="1036"/>
          <ac:spMkLst>
            <pc:docMk/>
            <pc:sldMk cId="3654599305" sldId="266"/>
            <ac:spMk id="7" creationId="{5F596B71-6AB8-A654-BAA0-F20679B52505}"/>
          </ac:spMkLst>
        </pc:spChg>
        <pc:spChg chg="mod">
          <ac:chgData name="Nino Philip Ramones" userId="1068934f-e3b4-4e88-ba23-4cb57230c594" providerId="ADAL" clId="{8CB2B8AF-A82A-44C4-8ACE-B3900E30AC94}" dt="2023-03-10T02:21:14.590" v="4762" actId="20577"/>
          <ac:spMkLst>
            <pc:docMk/>
            <pc:sldMk cId="3654599305" sldId="266"/>
            <ac:spMk id="8" creationId="{32B64BE8-E37B-9676-4EB5-17CAABB97627}"/>
          </ac:spMkLst>
        </pc:spChg>
        <pc:spChg chg="add mod">
          <ac:chgData name="Nino Philip Ramones" userId="1068934f-e3b4-4e88-ba23-4cb57230c594" providerId="ADAL" clId="{8CB2B8AF-A82A-44C4-8ACE-B3900E30AC94}" dt="2023-03-10T02:36:46.996" v="4826" actId="20577"/>
          <ac:spMkLst>
            <pc:docMk/>
            <pc:sldMk cId="3654599305" sldId="266"/>
            <ac:spMk id="15" creationId="{193EE4D7-15E9-5C31-3D06-03F1EAB927A2}"/>
          </ac:spMkLst>
        </pc:spChg>
        <pc:spChg chg="add mod">
          <ac:chgData name="Nino Philip Ramones" userId="1068934f-e3b4-4e88-ba23-4cb57230c594" providerId="ADAL" clId="{8CB2B8AF-A82A-44C4-8ACE-B3900E30AC94}" dt="2023-03-10T02:55:06.628" v="5590" actId="123"/>
          <ac:spMkLst>
            <pc:docMk/>
            <pc:sldMk cId="3654599305" sldId="266"/>
            <ac:spMk id="16" creationId="{3B4DE2B3-B1CB-26C7-70E1-CD9746AC10F4}"/>
          </ac:spMkLst>
        </pc:spChg>
        <pc:grpChg chg="add del">
          <ac:chgData name="Nino Philip Ramones" userId="1068934f-e3b4-4e88-ba23-4cb57230c594" providerId="ADAL" clId="{8CB2B8AF-A82A-44C4-8ACE-B3900E30AC94}" dt="2023-03-10T02:02:03.245" v="4003" actId="478"/>
          <ac:grpSpMkLst>
            <pc:docMk/>
            <pc:sldMk cId="3654599305" sldId="266"/>
            <ac:grpSpMk id="12" creationId="{121E34E1-64BB-8E8E-5131-06F58AF9A27B}"/>
          </ac:grpSpMkLst>
        </pc:grpChg>
        <pc:picChg chg="add mod">
          <ac:chgData name="Nino Philip Ramones" userId="1068934f-e3b4-4e88-ba23-4cb57230c594" providerId="ADAL" clId="{8CB2B8AF-A82A-44C4-8ACE-B3900E30AC94}" dt="2023-03-10T02:16:35.831" v="4724" actId="1036"/>
          <ac:picMkLst>
            <pc:docMk/>
            <pc:sldMk cId="3654599305" sldId="266"/>
            <ac:picMk id="11" creationId="{CA60E166-A45B-EB9F-73D5-7D432CD50096}"/>
          </ac:picMkLst>
        </pc:picChg>
        <pc:picChg chg="add mod">
          <ac:chgData name="Nino Philip Ramones" userId="1068934f-e3b4-4e88-ba23-4cb57230c594" providerId="ADAL" clId="{8CB2B8AF-A82A-44C4-8ACE-B3900E30AC94}" dt="2023-03-10T02:16:35.831" v="4724" actId="1036"/>
          <ac:picMkLst>
            <pc:docMk/>
            <pc:sldMk cId="3654599305" sldId="266"/>
            <ac:picMk id="14" creationId="{CEE63FC0-94BA-EC23-DE8E-A9405E9B6C77}"/>
          </ac:picMkLst>
        </pc:picChg>
      </pc:sldChg>
      <pc:sldChg chg="addSp delSp modSp add mod">
        <pc:chgData name="Nino Philip Ramones" userId="1068934f-e3b4-4e88-ba23-4cb57230c594" providerId="ADAL" clId="{8CB2B8AF-A82A-44C4-8ACE-B3900E30AC94}" dt="2023-03-10T03:19:14.918" v="6804" actId="1035"/>
        <pc:sldMkLst>
          <pc:docMk/>
          <pc:sldMk cId="1113147199" sldId="267"/>
        </pc:sldMkLst>
        <pc:spChg chg="mod">
          <ac:chgData name="Nino Philip Ramones" userId="1068934f-e3b4-4e88-ba23-4cb57230c594" providerId="ADAL" clId="{8CB2B8AF-A82A-44C4-8ACE-B3900E30AC94}" dt="2023-03-10T03:19:14.918" v="6804" actId="1035"/>
          <ac:spMkLst>
            <pc:docMk/>
            <pc:sldMk cId="1113147199" sldId="267"/>
            <ac:spMk id="6" creationId="{1C139C71-43D8-DA15-F46A-8598CDF1F78A}"/>
          </ac:spMkLst>
        </pc:spChg>
        <pc:spChg chg="del">
          <ac:chgData name="Nino Philip Ramones" userId="1068934f-e3b4-4e88-ba23-4cb57230c594" providerId="ADAL" clId="{8CB2B8AF-A82A-44C4-8ACE-B3900E30AC94}" dt="2023-03-10T02:36:04.400" v="4807" actId="478"/>
          <ac:spMkLst>
            <pc:docMk/>
            <pc:sldMk cId="1113147199" sldId="267"/>
            <ac:spMk id="7" creationId="{5F596B71-6AB8-A654-BAA0-F20679B52505}"/>
          </ac:spMkLst>
        </pc:spChg>
        <pc:spChg chg="mod">
          <ac:chgData name="Nino Philip Ramones" userId="1068934f-e3b4-4e88-ba23-4cb57230c594" providerId="ADAL" clId="{8CB2B8AF-A82A-44C4-8ACE-B3900E30AC94}" dt="2023-03-10T02:21:38.669" v="4805" actId="404"/>
          <ac:spMkLst>
            <pc:docMk/>
            <pc:sldMk cId="1113147199" sldId="267"/>
            <ac:spMk id="8" creationId="{32B64BE8-E37B-9676-4EB5-17CAABB97627}"/>
          </ac:spMkLst>
        </pc:spChg>
        <pc:spChg chg="mod topLvl">
          <ac:chgData name="Nino Philip Ramones" userId="1068934f-e3b4-4e88-ba23-4cb57230c594" providerId="ADAL" clId="{8CB2B8AF-A82A-44C4-8ACE-B3900E30AC94}" dt="2023-03-10T02:43:17.230" v="4955" actId="1035"/>
          <ac:spMkLst>
            <pc:docMk/>
            <pc:sldMk cId="1113147199" sldId="267"/>
            <ac:spMk id="15" creationId="{193EE4D7-15E9-5C31-3D06-03F1EAB927A2}"/>
          </ac:spMkLst>
        </pc:spChg>
        <pc:spChg chg="del">
          <ac:chgData name="Nino Philip Ramones" userId="1068934f-e3b4-4e88-ba23-4cb57230c594" providerId="ADAL" clId="{8CB2B8AF-A82A-44C4-8ACE-B3900E30AC94}" dt="2023-03-10T02:36:04.400" v="4807" actId="478"/>
          <ac:spMkLst>
            <pc:docMk/>
            <pc:sldMk cId="1113147199" sldId="267"/>
            <ac:spMk id="16" creationId="{3B4DE2B3-B1CB-26C7-70E1-CD9746AC10F4}"/>
          </ac:spMkLst>
        </pc:spChg>
        <pc:spChg chg="add mod topLvl">
          <ac:chgData name="Nino Philip Ramones" userId="1068934f-e3b4-4e88-ba23-4cb57230c594" providerId="ADAL" clId="{8CB2B8AF-A82A-44C4-8ACE-B3900E30AC94}" dt="2023-03-10T02:43:22.240" v="4956" actId="1035"/>
          <ac:spMkLst>
            <pc:docMk/>
            <pc:sldMk cId="1113147199" sldId="267"/>
            <ac:spMk id="19" creationId="{FF6CADFA-08E7-B3FC-6D43-FB635789739B}"/>
          </ac:spMkLst>
        </pc:spChg>
        <pc:spChg chg="mod">
          <ac:chgData name="Nino Philip Ramones" userId="1068934f-e3b4-4e88-ba23-4cb57230c594" providerId="ADAL" clId="{8CB2B8AF-A82A-44C4-8ACE-B3900E30AC94}" dt="2023-03-10T02:55:21.534" v="5591"/>
          <ac:spMkLst>
            <pc:docMk/>
            <pc:sldMk cId="1113147199" sldId="267"/>
            <ac:spMk id="24" creationId="{77BDFC2B-2EAA-4801-2412-968E98965041}"/>
          </ac:spMkLst>
        </pc:spChg>
        <pc:spChg chg="mod">
          <ac:chgData name="Nino Philip Ramones" userId="1068934f-e3b4-4e88-ba23-4cb57230c594" providerId="ADAL" clId="{8CB2B8AF-A82A-44C4-8ACE-B3900E30AC94}" dt="2023-03-10T02:55:21.534" v="5591"/>
          <ac:spMkLst>
            <pc:docMk/>
            <pc:sldMk cId="1113147199" sldId="267"/>
            <ac:spMk id="25" creationId="{B908F47D-85C4-C6A5-8675-83CBE0EFFB58}"/>
          </ac:spMkLst>
        </pc:spChg>
        <pc:spChg chg="mod">
          <ac:chgData name="Nino Philip Ramones" userId="1068934f-e3b4-4e88-ba23-4cb57230c594" providerId="ADAL" clId="{8CB2B8AF-A82A-44C4-8ACE-B3900E30AC94}" dt="2023-03-10T02:55:21.534" v="5591"/>
          <ac:spMkLst>
            <pc:docMk/>
            <pc:sldMk cId="1113147199" sldId="267"/>
            <ac:spMk id="26" creationId="{C0E41513-DD8B-5AD5-A1B8-678B1BAE5032}"/>
          </ac:spMkLst>
        </pc:spChg>
        <pc:spChg chg="mod">
          <ac:chgData name="Nino Philip Ramones" userId="1068934f-e3b4-4e88-ba23-4cb57230c594" providerId="ADAL" clId="{8CB2B8AF-A82A-44C4-8ACE-B3900E30AC94}" dt="2023-03-10T02:55:21.534" v="5591"/>
          <ac:spMkLst>
            <pc:docMk/>
            <pc:sldMk cId="1113147199" sldId="267"/>
            <ac:spMk id="27" creationId="{CAA299BC-AD85-D94A-4FF5-9EBB51DE3A66}"/>
          </ac:spMkLst>
        </pc:spChg>
        <pc:grpChg chg="add del mod">
          <ac:chgData name="Nino Philip Ramones" userId="1068934f-e3b4-4e88-ba23-4cb57230c594" providerId="ADAL" clId="{8CB2B8AF-A82A-44C4-8ACE-B3900E30AC94}" dt="2023-03-10T02:42:42.807" v="4947" actId="165"/>
          <ac:grpSpMkLst>
            <pc:docMk/>
            <pc:sldMk cId="1113147199" sldId="267"/>
            <ac:grpSpMk id="20" creationId="{097304B2-34F6-9D1F-2845-0BE760465F97}"/>
          </ac:grpSpMkLst>
        </pc:grpChg>
        <pc:grpChg chg="add mod">
          <ac:chgData name="Nino Philip Ramones" userId="1068934f-e3b4-4e88-ba23-4cb57230c594" providerId="ADAL" clId="{8CB2B8AF-A82A-44C4-8ACE-B3900E30AC94}" dt="2023-03-10T02:43:56.022" v="4966" actId="1038"/>
          <ac:grpSpMkLst>
            <pc:docMk/>
            <pc:sldMk cId="1113147199" sldId="267"/>
            <ac:grpSpMk id="21" creationId="{E15BE0E9-F22A-D6C4-652D-7AB85B491061}"/>
          </ac:grpSpMkLst>
        </pc:grpChg>
        <pc:grpChg chg="add mod">
          <ac:chgData name="Nino Philip Ramones" userId="1068934f-e3b4-4e88-ba23-4cb57230c594" providerId="ADAL" clId="{8CB2B8AF-A82A-44C4-8ACE-B3900E30AC94}" dt="2023-03-10T02:43:56.022" v="4966" actId="1038"/>
          <ac:grpSpMkLst>
            <pc:docMk/>
            <pc:sldMk cId="1113147199" sldId="267"/>
            <ac:grpSpMk id="22" creationId="{F0AD61FE-6E60-B823-0D20-2DE0106476E6}"/>
          </ac:grpSpMkLst>
        </pc:grpChg>
        <pc:grpChg chg="add mod">
          <ac:chgData name="Nino Philip Ramones" userId="1068934f-e3b4-4e88-ba23-4cb57230c594" providerId="ADAL" clId="{8CB2B8AF-A82A-44C4-8ACE-B3900E30AC94}" dt="2023-03-10T02:55:25.959" v="5592" actId="1076"/>
          <ac:grpSpMkLst>
            <pc:docMk/>
            <pc:sldMk cId="1113147199" sldId="267"/>
            <ac:grpSpMk id="23" creationId="{9D97052E-735D-1A76-2A29-D61459156BF0}"/>
          </ac:grpSpMkLst>
        </pc:grpChg>
        <pc:picChg chg="add mod topLvl">
          <ac:chgData name="Nino Philip Ramones" userId="1068934f-e3b4-4e88-ba23-4cb57230c594" providerId="ADAL" clId="{8CB2B8AF-A82A-44C4-8ACE-B3900E30AC94}" dt="2023-03-10T02:42:47.222" v="4948" actId="164"/>
          <ac:picMkLst>
            <pc:docMk/>
            <pc:sldMk cId="1113147199" sldId="267"/>
            <ac:picMk id="10" creationId="{4B577A2D-218F-4BF4-3B2F-56FD9E8DA4CD}"/>
          </ac:picMkLst>
        </pc:picChg>
        <pc:picChg chg="del">
          <ac:chgData name="Nino Philip Ramones" userId="1068934f-e3b4-4e88-ba23-4cb57230c594" providerId="ADAL" clId="{8CB2B8AF-A82A-44C4-8ACE-B3900E30AC94}" dt="2023-03-10T02:36:04.400" v="4807" actId="478"/>
          <ac:picMkLst>
            <pc:docMk/>
            <pc:sldMk cId="1113147199" sldId="267"/>
            <ac:picMk id="11" creationId="{CA60E166-A45B-EB9F-73D5-7D432CD50096}"/>
          </ac:picMkLst>
        </pc:picChg>
        <pc:picChg chg="add mod topLvl">
          <ac:chgData name="Nino Philip Ramones" userId="1068934f-e3b4-4e88-ba23-4cb57230c594" providerId="ADAL" clId="{8CB2B8AF-A82A-44C4-8ACE-B3900E30AC94}" dt="2023-03-10T02:42:49.646" v="4949" actId="164"/>
          <ac:picMkLst>
            <pc:docMk/>
            <pc:sldMk cId="1113147199" sldId="267"/>
            <ac:picMk id="13" creationId="{EBEFE702-DAB6-2AC7-7B9B-D7DA015CC620}"/>
          </ac:picMkLst>
        </pc:picChg>
        <pc:picChg chg="del">
          <ac:chgData name="Nino Philip Ramones" userId="1068934f-e3b4-4e88-ba23-4cb57230c594" providerId="ADAL" clId="{8CB2B8AF-A82A-44C4-8ACE-B3900E30AC94}" dt="2023-03-10T02:36:04.400" v="4807" actId="478"/>
          <ac:picMkLst>
            <pc:docMk/>
            <pc:sldMk cId="1113147199" sldId="267"/>
            <ac:picMk id="14" creationId="{CEE63FC0-94BA-EC23-DE8E-A9405E9B6C77}"/>
          </ac:picMkLst>
        </pc:picChg>
        <pc:picChg chg="add mod modCrop">
          <ac:chgData name="Nino Philip Ramones" userId="1068934f-e3b4-4e88-ba23-4cb57230c594" providerId="ADAL" clId="{8CB2B8AF-A82A-44C4-8ACE-B3900E30AC94}" dt="2023-03-10T02:52:38.769" v="5562" actId="1035"/>
          <ac:picMkLst>
            <pc:docMk/>
            <pc:sldMk cId="1113147199" sldId="267"/>
            <ac:picMk id="18" creationId="{36149E84-6D76-3EC1-343D-8AE18F15A2CC}"/>
          </ac:picMkLst>
        </pc:picChg>
      </pc:sldChg>
      <pc:sldChg chg="addSp delSp modSp add mod">
        <pc:chgData name="Nino Philip Ramones" userId="1068934f-e3b4-4e88-ba23-4cb57230c594" providerId="ADAL" clId="{8CB2B8AF-A82A-44C4-8ACE-B3900E30AC94}" dt="2023-03-10T12:49:57.334" v="16223" actId="2711"/>
        <pc:sldMkLst>
          <pc:docMk/>
          <pc:sldMk cId="1375385394" sldId="268"/>
        </pc:sldMkLst>
        <pc:spChg chg="mod">
          <ac:chgData name="Nino Philip Ramones" userId="1068934f-e3b4-4e88-ba23-4cb57230c594" providerId="ADAL" clId="{8CB2B8AF-A82A-44C4-8ACE-B3900E30AC94}" dt="2023-03-10T12:49:57.334" v="16223" actId="2711"/>
          <ac:spMkLst>
            <pc:docMk/>
            <pc:sldMk cId="1375385394" sldId="268"/>
            <ac:spMk id="6" creationId="{1C139C71-43D8-DA15-F46A-8598CDF1F78A}"/>
          </ac:spMkLst>
        </pc:spChg>
        <pc:spChg chg="mod">
          <ac:chgData name="Nino Philip Ramones" userId="1068934f-e3b4-4e88-ba23-4cb57230c594" providerId="ADAL" clId="{8CB2B8AF-A82A-44C4-8ACE-B3900E30AC94}" dt="2023-03-10T02:55:50.808" v="5596" actId="20577"/>
          <ac:spMkLst>
            <pc:docMk/>
            <pc:sldMk cId="1375385394" sldId="268"/>
            <ac:spMk id="8" creationId="{32B64BE8-E37B-9676-4EB5-17CAABB97627}"/>
          </ac:spMkLst>
        </pc:spChg>
        <pc:spChg chg="mod">
          <ac:chgData name="Nino Philip Ramones" userId="1068934f-e3b4-4e88-ba23-4cb57230c594" providerId="ADAL" clId="{8CB2B8AF-A82A-44C4-8ACE-B3900E30AC94}" dt="2023-03-10T03:07:06.696" v="6069" actId="20577"/>
          <ac:spMkLst>
            <pc:docMk/>
            <pc:sldMk cId="1375385394" sldId="268"/>
            <ac:spMk id="19" creationId="{FF6CADFA-08E7-B3FC-6D43-FB635789739B}"/>
          </ac:spMkLst>
        </pc:spChg>
        <pc:picChg chg="add mod">
          <ac:chgData name="Nino Philip Ramones" userId="1068934f-e3b4-4e88-ba23-4cb57230c594" providerId="ADAL" clId="{8CB2B8AF-A82A-44C4-8ACE-B3900E30AC94}" dt="2023-03-10T02:56:18.543" v="5601" actId="14100"/>
          <ac:picMkLst>
            <pc:docMk/>
            <pc:sldMk cId="1375385394" sldId="268"/>
            <ac:picMk id="9" creationId="{3049370C-F477-6260-12A4-1A150E4C8474}"/>
          </ac:picMkLst>
        </pc:picChg>
        <pc:picChg chg="add mod ord modCrop">
          <ac:chgData name="Nino Philip Ramones" userId="1068934f-e3b4-4e88-ba23-4cb57230c594" providerId="ADAL" clId="{8CB2B8AF-A82A-44C4-8ACE-B3900E30AC94}" dt="2023-03-10T02:58:48.605" v="5629" actId="167"/>
          <ac:picMkLst>
            <pc:docMk/>
            <pc:sldMk cId="1375385394" sldId="268"/>
            <ac:picMk id="12" creationId="{1FC8ABBE-12B5-25A7-D69B-8941075EF6EC}"/>
          </ac:picMkLst>
        </pc:picChg>
        <pc:picChg chg="del mod">
          <ac:chgData name="Nino Philip Ramones" userId="1068934f-e3b4-4e88-ba23-4cb57230c594" providerId="ADAL" clId="{8CB2B8AF-A82A-44C4-8ACE-B3900E30AC94}" dt="2023-03-10T02:58:50.598" v="5630" actId="478"/>
          <ac:picMkLst>
            <pc:docMk/>
            <pc:sldMk cId="1375385394" sldId="268"/>
            <ac:picMk id="18" creationId="{36149E84-6D76-3EC1-343D-8AE18F15A2CC}"/>
          </ac:picMkLst>
        </pc:picChg>
      </pc:sldChg>
      <pc:sldChg chg="addSp delSp modSp add mod">
        <pc:chgData name="Nino Philip Ramones" userId="1068934f-e3b4-4e88-ba23-4cb57230c594" providerId="ADAL" clId="{8CB2B8AF-A82A-44C4-8ACE-B3900E30AC94}" dt="2023-03-10T11:21:31.468" v="14210" actId="1037"/>
        <pc:sldMkLst>
          <pc:docMk/>
          <pc:sldMk cId="1809057524" sldId="269"/>
        </pc:sldMkLst>
        <pc:spChg chg="mod">
          <ac:chgData name="Nino Philip Ramones" userId="1068934f-e3b4-4e88-ba23-4cb57230c594" providerId="ADAL" clId="{8CB2B8AF-A82A-44C4-8ACE-B3900E30AC94}" dt="2023-03-10T11:21:31.468" v="14210" actId="1037"/>
          <ac:spMkLst>
            <pc:docMk/>
            <pc:sldMk cId="1809057524" sldId="269"/>
            <ac:spMk id="6" creationId="{1C139C71-43D8-DA15-F46A-8598CDF1F78A}"/>
          </ac:spMkLst>
        </pc:spChg>
        <pc:spChg chg="mod">
          <ac:chgData name="Nino Philip Ramones" userId="1068934f-e3b4-4e88-ba23-4cb57230c594" providerId="ADAL" clId="{8CB2B8AF-A82A-44C4-8ACE-B3900E30AC94}" dt="2023-03-10T04:07:17.331" v="6829" actId="403"/>
          <ac:spMkLst>
            <pc:docMk/>
            <pc:sldMk cId="1809057524" sldId="269"/>
            <ac:spMk id="8" creationId="{32B64BE8-E37B-9676-4EB5-17CAABB97627}"/>
          </ac:spMkLst>
        </pc:spChg>
        <pc:spChg chg="mod">
          <ac:chgData name="Nino Philip Ramones" userId="1068934f-e3b4-4e88-ba23-4cb57230c594" providerId="ADAL" clId="{8CB2B8AF-A82A-44C4-8ACE-B3900E30AC94}" dt="2023-03-10T04:07:29.256" v="6847" actId="20577"/>
          <ac:spMkLst>
            <pc:docMk/>
            <pc:sldMk cId="1809057524" sldId="269"/>
            <ac:spMk id="19" creationId="{FF6CADFA-08E7-B3FC-6D43-FB635789739B}"/>
          </ac:spMkLst>
        </pc:spChg>
        <pc:picChg chg="del">
          <ac:chgData name="Nino Philip Ramones" userId="1068934f-e3b4-4e88-ba23-4cb57230c594" providerId="ADAL" clId="{8CB2B8AF-A82A-44C4-8ACE-B3900E30AC94}" dt="2023-03-10T04:07:33.131" v="6848" actId="478"/>
          <ac:picMkLst>
            <pc:docMk/>
            <pc:sldMk cId="1809057524" sldId="269"/>
            <ac:picMk id="9" creationId="{3049370C-F477-6260-12A4-1A150E4C8474}"/>
          </ac:picMkLst>
        </pc:picChg>
        <pc:picChg chg="add mod">
          <ac:chgData name="Nino Philip Ramones" userId="1068934f-e3b4-4e88-ba23-4cb57230c594" providerId="ADAL" clId="{8CB2B8AF-A82A-44C4-8ACE-B3900E30AC94}" dt="2023-03-10T04:11:04.989" v="6853" actId="14100"/>
          <ac:picMkLst>
            <pc:docMk/>
            <pc:sldMk cId="1809057524" sldId="269"/>
            <ac:picMk id="11" creationId="{9295946A-3362-7A09-DE61-CDE20D7A9E5D}"/>
          </ac:picMkLst>
        </pc:picChg>
        <pc:picChg chg="del mod">
          <ac:chgData name="Nino Philip Ramones" userId="1068934f-e3b4-4e88-ba23-4cb57230c594" providerId="ADAL" clId="{8CB2B8AF-A82A-44C4-8ACE-B3900E30AC94}" dt="2023-03-10T04:13:27.251" v="6868" actId="478"/>
          <ac:picMkLst>
            <pc:docMk/>
            <pc:sldMk cId="1809057524" sldId="269"/>
            <ac:picMk id="12" creationId="{1FC8ABBE-12B5-25A7-D69B-8941075EF6EC}"/>
          </ac:picMkLst>
        </pc:picChg>
        <pc:picChg chg="add mod ord modCrop">
          <ac:chgData name="Nino Philip Ramones" userId="1068934f-e3b4-4e88-ba23-4cb57230c594" providerId="ADAL" clId="{8CB2B8AF-A82A-44C4-8ACE-B3900E30AC94}" dt="2023-03-10T04:14:03.670" v="6872" actId="1076"/>
          <ac:picMkLst>
            <pc:docMk/>
            <pc:sldMk cId="1809057524" sldId="269"/>
            <ac:picMk id="16" creationId="{A2ECDC9F-F444-142E-C6BC-4818F9AB578A}"/>
          </ac:picMkLst>
        </pc:picChg>
      </pc:sldChg>
      <pc:sldChg chg="addSp delSp modSp add mod">
        <pc:chgData name="Nino Philip Ramones" userId="1068934f-e3b4-4e88-ba23-4cb57230c594" providerId="ADAL" clId="{8CB2B8AF-A82A-44C4-8ACE-B3900E30AC94}" dt="2023-03-10T14:16:05.477" v="20141" actId="20577"/>
        <pc:sldMkLst>
          <pc:docMk/>
          <pc:sldMk cId="1388577944" sldId="270"/>
        </pc:sldMkLst>
        <pc:spChg chg="mod">
          <ac:chgData name="Nino Philip Ramones" userId="1068934f-e3b4-4e88-ba23-4cb57230c594" providerId="ADAL" clId="{8CB2B8AF-A82A-44C4-8ACE-B3900E30AC94}" dt="2023-03-10T12:50:56.043" v="16224" actId="2711"/>
          <ac:spMkLst>
            <pc:docMk/>
            <pc:sldMk cId="1388577944" sldId="270"/>
            <ac:spMk id="6" creationId="{1C139C71-43D8-DA15-F46A-8598CDF1F78A}"/>
          </ac:spMkLst>
        </pc:spChg>
        <pc:spChg chg="mod">
          <ac:chgData name="Nino Philip Ramones" userId="1068934f-e3b4-4e88-ba23-4cb57230c594" providerId="ADAL" clId="{8CB2B8AF-A82A-44C4-8ACE-B3900E30AC94}" dt="2023-03-10T14:16:05.477" v="20141" actId="20577"/>
          <ac:spMkLst>
            <pc:docMk/>
            <pc:sldMk cId="1388577944" sldId="270"/>
            <ac:spMk id="8" creationId="{32B64BE8-E37B-9676-4EB5-17CAABB97627}"/>
          </ac:spMkLst>
        </pc:spChg>
        <pc:spChg chg="add mod">
          <ac:chgData name="Nino Philip Ramones" userId="1068934f-e3b4-4e88-ba23-4cb57230c594" providerId="ADAL" clId="{8CB2B8AF-A82A-44C4-8ACE-B3900E30AC94}" dt="2023-03-10T12:48:14.466" v="16219" actId="1035"/>
          <ac:spMkLst>
            <pc:docMk/>
            <pc:sldMk cId="1388577944" sldId="270"/>
            <ac:spMk id="29" creationId="{C2B555F2-E7E4-8B16-8DC3-E3C105921402}"/>
          </ac:spMkLst>
        </pc:spChg>
        <pc:picChg chg="add mod">
          <ac:chgData name="Nino Philip Ramones" userId="1068934f-e3b4-4e88-ba23-4cb57230c594" providerId="ADAL" clId="{8CB2B8AF-A82A-44C4-8ACE-B3900E30AC94}" dt="2023-03-10T06:17:57.744" v="7366" actId="14100"/>
          <ac:picMkLst>
            <pc:docMk/>
            <pc:sldMk cId="1388577944" sldId="270"/>
            <ac:picMk id="9" creationId="{4660BBED-B9DE-5D7E-33A5-A5C41CCDBE55}"/>
          </ac:picMkLst>
        </pc:picChg>
        <pc:picChg chg="add mod">
          <ac:chgData name="Nino Philip Ramones" userId="1068934f-e3b4-4e88-ba23-4cb57230c594" providerId="ADAL" clId="{8CB2B8AF-A82A-44C4-8ACE-B3900E30AC94}" dt="2023-03-10T06:18:15.142" v="7372" actId="14100"/>
          <ac:picMkLst>
            <pc:docMk/>
            <pc:sldMk cId="1388577944" sldId="270"/>
            <ac:picMk id="14" creationId="{B1D49FDA-CF7E-2177-5DE2-C0E72422D633}"/>
          </ac:picMkLst>
        </pc:picChg>
        <pc:picChg chg="del mod">
          <ac:chgData name="Nino Philip Ramones" userId="1068934f-e3b4-4e88-ba23-4cb57230c594" providerId="ADAL" clId="{8CB2B8AF-A82A-44C4-8ACE-B3900E30AC94}" dt="2023-03-10T06:19:49.394" v="7388" actId="478"/>
          <ac:picMkLst>
            <pc:docMk/>
            <pc:sldMk cId="1388577944" sldId="270"/>
            <ac:picMk id="16" creationId="{A2ECDC9F-F444-142E-C6BC-4818F9AB578A}"/>
          </ac:picMkLst>
        </pc:picChg>
        <pc:picChg chg="add del mod">
          <ac:chgData name="Nino Philip Ramones" userId="1068934f-e3b4-4e88-ba23-4cb57230c594" providerId="ADAL" clId="{8CB2B8AF-A82A-44C4-8ACE-B3900E30AC94}" dt="2023-03-10T06:18:40.839" v="7378" actId="478"/>
          <ac:picMkLst>
            <pc:docMk/>
            <pc:sldMk cId="1388577944" sldId="270"/>
            <ac:picMk id="18" creationId="{96AF01A1-87B3-50ED-58DA-F70455BD1F74}"/>
          </ac:picMkLst>
        </pc:picChg>
        <pc:picChg chg="add mod ord modCrop">
          <ac:chgData name="Nino Philip Ramones" userId="1068934f-e3b4-4e88-ba23-4cb57230c594" providerId="ADAL" clId="{8CB2B8AF-A82A-44C4-8ACE-B3900E30AC94}" dt="2023-03-10T06:20:18.798" v="7392" actId="14100"/>
          <ac:picMkLst>
            <pc:docMk/>
            <pc:sldMk cId="1388577944" sldId="270"/>
            <ac:picMk id="28" creationId="{F59528D0-DF14-F016-4461-003550C5FC81}"/>
          </ac:picMkLst>
        </pc:picChg>
      </pc:sldChg>
      <pc:sldChg chg="addSp delSp modSp add mod">
        <pc:chgData name="Nino Philip Ramones" userId="1068934f-e3b4-4e88-ba23-4cb57230c594" providerId="ADAL" clId="{8CB2B8AF-A82A-44C4-8ACE-B3900E30AC94}" dt="2023-03-10T12:47:47.351" v="16215" actId="20577"/>
        <pc:sldMkLst>
          <pc:docMk/>
          <pc:sldMk cId="2884965363" sldId="271"/>
        </pc:sldMkLst>
        <pc:spChg chg="add del mod">
          <ac:chgData name="Nino Philip Ramones" userId="1068934f-e3b4-4e88-ba23-4cb57230c594" providerId="ADAL" clId="{8CB2B8AF-A82A-44C4-8ACE-B3900E30AC94}" dt="2023-03-10T09:02:19.472" v="9277" actId="1036"/>
          <ac:spMkLst>
            <pc:docMk/>
            <pc:sldMk cId="2884965363" sldId="271"/>
            <ac:spMk id="6" creationId="{1C139C71-43D8-DA15-F46A-8598CDF1F78A}"/>
          </ac:spMkLst>
        </pc:spChg>
        <pc:spChg chg="mod">
          <ac:chgData name="Nino Philip Ramones" userId="1068934f-e3b4-4e88-ba23-4cb57230c594" providerId="ADAL" clId="{8CB2B8AF-A82A-44C4-8ACE-B3900E30AC94}" dt="2023-03-10T08:04:02.322" v="8194" actId="1035"/>
          <ac:spMkLst>
            <pc:docMk/>
            <pc:sldMk cId="2884965363" sldId="271"/>
            <ac:spMk id="8" creationId="{32B64BE8-E37B-9676-4EB5-17CAABB97627}"/>
          </ac:spMkLst>
        </pc:spChg>
        <pc:spChg chg="del mod topLvl">
          <ac:chgData name="Nino Philip Ramones" userId="1068934f-e3b4-4e88-ba23-4cb57230c594" providerId="ADAL" clId="{8CB2B8AF-A82A-44C4-8ACE-B3900E30AC94}" dt="2023-03-10T08:05:02.995" v="8210" actId="478"/>
          <ac:spMkLst>
            <pc:docMk/>
            <pc:sldMk cId="2884965363" sldId="271"/>
            <ac:spMk id="15" creationId="{193EE4D7-15E9-5C31-3D06-03F1EAB927A2}"/>
          </ac:spMkLst>
        </pc:spChg>
        <pc:spChg chg="del">
          <ac:chgData name="Nino Philip Ramones" userId="1068934f-e3b4-4e88-ba23-4cb57230c594" providerId="ADAL" clId="{8CB2B8AF-A82A-44C4-8ACE-B3900E30AC94}" dt="2023-03-10T07:46:07.220" v="8063" actId="478"/>
          <ac:spMkLst>
            <pc:docMk/>
            <pc:sldMk cId="2884965363" sldId="271"/>
            <ac:spMk id="29" creationId="{C2B555F2-E7E4-8B16-8DC3-E3C105921402}"/>
          </ac:spMkLst>
        </pc:spChg>
        <pc:spChg chg="add mod">
          <ac:chgData name="Nino Philip Ramones" userId="1068934f-e3b4-4e88-ba23-4cb57230c594" providerId="ADAL" clId="{8CB2B8AF-A82A-44C4-8ACE-B3900E30AC94}" dt="2023-03-10T12:47:47.351" v="16215" actId="20577"/>
          <ac:spMkLst>
            <pc:docMk/>
            <pc:sldMk cId="2884965363" sldId="271"/>
            <ac:spMk id="32" creationId="{BE0F2D78-7E52-801A-9364-1A86C289BFBB}"/>
          </ac:spMkLst>
        </pc:spChg>
        <pc:spChg chg="mod">
          <ac:chgData name="Nino Philip Ramones" userId="1068934f-e3b4-4e88-ba23-4cb57230c594" providerId="ADAL" clId="{8CB2B8AF-A82A-44C4-8ACE-B3900E30AC94}" dt="2023-03-10T08:46:27.661" v="9243" actId="165"/>
          <ac:spMkLst>
            <pc:docMk/>
            <pc:sldMk cId="2884965363" sldId="271"/>
            <ac:spMk id="35" creationId="{FFD26A4A-5D51-BE30-4D45-325CD1C7C2A9}"/>
          </ac:spMkLst>
        </pc:spChg>
        <pc:spChg chg="mod">
          <ac:chgData name="Nino Philip Ramones" userId="1068934f-e3b4-4e88-ba23-4cb57230c594" providerId="ADAL" clId="{8CB2B8AF-A82A-44C4-8ACE-B3900E30AC94}" dt="2023-03-10T08:46:27.661" v="9243" actId="165"/>
          <ac:spMkLst>
            <pc:docMk/>
            <pc:sldMk cId="2884965363" sldId="271"/>
            <ac:spMk id="36" creationId="{48DAD4E3-EF56-1372-A1E1-6DDE8B9C7ED1}"/>
          </ac:spMkLst>
        </pc:spChg>
        <pc:spChg chg="mod">
          <ac:chgData name="Nino Philip Ramones" userId="1068934f-e3b4-4e88-ba23-4cb57230c594" providerId="ADAL" clId="{8CB2B8AF-A82A-44C4-8ACE-B3900E30AC94}" dt="2023-03-10T08:46:27.661" v="9243" actId="165"/>
          <ac:spMkLst>
            <pc:docMk/>
            <pc:sldMk cId="2884965363" sldId="271"/>
            <ac:spMk id="37" creationId="{DEE0BB62-0226-8F2C-B307-B4DDE94410CA}"/>
          </ac:spMkLst>
        </pc:spChg>
        <pc:spChg chg="mod">
          <ac:chgData name="Nino Philip Ramones" userId="1068934f-e3b4-4e88-ba23-4cb57230c594" providerId="ADAL" clId="{8CB2B8AF-A82A-44C4-8ACE-B3900E30AC94}" dt="2023-03-10T08:46:27.661" v="9243" actId="165"/>
          <ac:spMkLst>
            <pc:docMk/>
            <pc:sldMk cId="2884965363" sldId="271"/>
            <ac:spMk id="38" creationId="{F9332C2E-3205-813F-34A8-04FE254B0C02}"/>
          </ac:spMkLst>
        </pc:spChg>
        <pc:spChg chg="mod">
          <ac:chgData name="Nino Philip Ramones" userId="1068934f-e3b4-4e88-ba23-4cb57230c594" providerId="ADAL" clId="{8CB2B8AF-A82A-44C4-8ACE-B3900E30AC94}" dt="2023-03-10T08:46:27.661" v="9243" actId="165"/>
          <ac:spMkLst>
            <pc:docMk/>
            <pc:sldMk cId="2884965363" sldId="271"/>
            <ac:spMk id="40" creationId="{B013E55E-2C7A-B4D2-368A-EB6A37018468}"/>
          </ac:spMkLst>
        </pc:spChg>
        <pc:spChg chg="mod">
          <ac:chgData name="Nino Philip Ramones" userId="1068934f-e3b4-4e88-ba23-4cb57230c594" providerId="ADAL" clId="{8CB2B8AF-A82A-44C4-8ACE-B3900E30AC94}" dt="2023-03-10T08:46:27.661" v="9243" actId="165"/>
          <ac:spMkLst>
            <pc:docMk/>
            <pc:sldMk cId="2884965363" sldId="271"/>
            <ac:spMk id="41" creationId="{27BD39DE-06CE-4953-B6CA-005365F8D1EA}"/>
          </ac:spMkLst>
        </pc:spChg>
        <pc:spChg chg="mod">
          <ac:chgData name="Nino Philip Ramones" userId="1068934f-e3b4-4e88-ba23-4cb57230c594" providerId="ADAL" clId="{8CB2B8AF-A82A-44C4-8ACE-B3900E30AC94}" dt="2023-03-10T08:46:27.661" v="9243" actId="165"/>
          <ac:spMkLst>
            <pc:docMk/>
            <pc:sldMk cId="2884965363" sldId="271"/>
            <ac:spMk id="42" creationId="{8D653699-3854-CB91-88F0-BB97091EA050}"/>
          </ac:spMkLst>
        </pc:spChg>
        <pc:spChg chg="del mod">
          <ac:chgData name="Nino Philip Ramones" userId="1068934f-e3b4-4e88-ba23-4cb57230c594" providerId="ADAL" clId="{8CB2B8AF-A82A-44C4-8ACE-B3900E30AC94}" dt="2023-03-10T08:49:32.668" v="9253" actId="478"/>
          <ac:spMkLst>
            <pc:docMk/>
            <pc:sldMk cId="2884965363" sldId="271"/>
            <ac:spMk id="43" creationId="{043522E8-ABA5-F93E-4370-2262FEBE6C6F}"/>
          </ac:spMkLst>
        </pc:spChg>
        <pc:grpChg chg="del">
          <ac:chgData name="Nino Philip Ramones" userId="1068934f-e3b4-4e88-ba23-4cb57230c594" providerId="ADAL" clId="{8CB2B8AF-A82A-44C4-8ACE-B3900E30AC94}" dt="2023-03-10T07:55:21.076" v="8072" actId="478"/>
          <ac:grpSpMkLst>
            <pc:docMk/>
            <pc:sldMk cId="2884965363" sldId="271"/>
            <ac:grpSpMk id="21" creationId="{E15BE0E9-F22A-D6C4-652D-7AB85B491061}"/>
          </ac:grpSpMkLst>
        </pc:grpChg>
        <pc:grpChg chg="add del">
          <ac:chgData name="Nino Philip Ramones" userId="1068934f-e3b4-4e88-ba23-4cb57230c594" providerId="ADAL" clId="{8CB2B8AF-A82A-44C4-8ACE-B3900E30AC94}" dt="2023-03-10T07:55:16.172" v="8070" actId="478"/>
          <ac:grpSpMkLst>
            <pc:docMk/>
            <pc:sldMk cId="2884965363" sldId="271"/>
            <ac:grpSpMk id="22" creationId="{F0AD61FE-6E60-B823-0D20-2DE0106476E6}"/>
          </ac:grpSpMkLst>
        </pc:grpChg>
        <pc:grpChg chg="del">
          <ac:chgData name="Nino Philip Ramones" userId="1068934f-e3b4-4e88-ba23-4cb57230c594" providerId="ADAL" clId="{8CB2B8AF-A82A-44C4-8ACE-B3900E30AC94}" dt="2023-03-10T07:46:07.220" v="8063" actId="478"/>
          <ac:grpSpMkLst>
            <pc:docMk/>
            <pc:sldMk cId="2884965363" sldId="271"/>
            <ac:grpSpMk id="23" creationId="{9D97052E-735D-1A76-2A29-D61459156BF0}"/>
          </ac:grpSpMkLst>
        </pc:grpChg>
        <pc:grpChg chg="add mod">
          <ac:chgData name="Nino Philip Ramones" userId="1068934f-e3b4-4e88-ba23-4cb57230c594" providerId="ADAL" clId="{8CB2B8AF-A82A-44C4-8ACE-B3900E30AC94}" dt="2023-03-10T08:05:17.487" v="8216" actId="1036"/>
          <ac:grpSpMkLst>
            <pc:docMk/>
            <pc:sldMk cId="2884965363" sldId="271"/>
            <ac:grpSpMk id="33" creationId="{12D3F5DD-FD89-48D4-F767-A2FB37225D57}"/>
          </ac:grpSpMkLst>
        </pc:grpChg>
        <pc:grpChg chg="add del mod topLvl">
          <ac:chgData name="Nino Philip Ramones" userId="1068934f-e3b4-4e88-ba23-4cb57230c594" providerId="ADAL" clId="{8CB2B8AF-A82A-44C4-8ACE-B3900E30AC94}" dt="2023-03-10T08:49:29.111" v="9252" actId="478"/>
          <ac:grpSpMkLst>
            <pc:docMk/>
            <pc:sldMk cId="2884965363" sldId="271"/>
            <ac:grpSpMk id="34" creationId="{F22C700E-FE98-EA7A-D86B-C32684E74EA5}"/>
          </ac:grpSpMkLst>
        </pc:grpChg>
        <pc:grpChg chg="add mod topLvl">
          <ac:chgData name="Nino Philip Ramones" userId="1068934f-e3b4-4e88-ba23-4cb57230c594" providerId="ADAL" clId="{8CB2B8AF-A82A-44C4-8ACE-B3900E30AC94}" dt="2023-03-10T08:49:54.971" v="9259" actId="196"/>
          <ac:grpSpMkLst>
            <pc:docMk/>
            <pc:sldMk cId="2884965363" sldId="271"/>
            <ac:grpSpMk id="39" creationId="{AC66AFB0-C03E-2EBF-6C09-A052D5391A46}"/>
          </ac:grpSpMkLst>
        </pc:grpChg>
        <pc:grpChg chg="add del mod">
          <ac:chgData name="Nino Philip Ramones" userId="1068934f-e3b4-4e88-ba23-4cb57230c594" providerId="ADAL" clId="{8CB2B8AF-A82A-44C4-8ACE-B3900E30AC94}" dt="2023-03-10T08:46:27.661" v="9243" actId="165"/>
          <ac:grpSpMkLst>
            <pc:docMk/>
            <pc:sldMk cId="2884965363" sldId="271"/>
            <ac:grpSpMk id="44" creationId="{ED717A18-ACA3-EEA1-7713-393ED8823D02}"/>
          </ac:grpSpMkLst>
        </pc:grpChg>
        <pc:picChg chg="del">
          <ac:chgData name="Nino Philip Ramones" userId="1068934f-e3b4-4e88-ba23-4cb57230c594" providerId="ADAL" clId="{8CB2B8AF-A82A-44C4-8ACE-B3900E30AC94}" dt="2023-03-10T07:54:53.087" v="8068" actId="478"/>
          <ac:picMkLst>
            <pc:docMk/>
            <pc:sldMk cId="2884965363" sldId="271"/>
            <ac:picMk id="9" creationId="{4660BBED-B9DE-5D7E-33A5-A5C41CCDBE55}"/>
          </ac:picMkLst>
        </pc:picChg>
        <pc:picChg chg="del topLvl">
          <ac:chgData name="Nino Philip Ramones" userId="1068934f-e3b4-4e88-ba23-4cb57230c594" providerId="ADAL" clId="{8CB2B8AF-A82A-44C4-8ACE-B3900E30AC94}" dt="2023-03-10T07:55:21.076" v="8072" actId="478"/>
          <ac:picMkLst>
            <pc:docMk/>
            <pc:sldMk cId="2884965363" sldId="271"/>
            <ac:picMk id="10" creationId="{4B577A2D-218F-4BF4-3B2F-56FD9E8DA4CD}"/>
          </ac:picMkLst>
        </pc:picChg>
        <pc:picChg chg="add del">
          <ac:chgData name="Nino Philip Ramones" userId="1068934f-e3b4-4e88-ba23-4cb57230c594" providerId="ADAL" clId="{8CB2B8AF-A82A-44C4-8ACE-B3900E30AC94}" dt="2023-03-10T07:55:16.172" v="8070" actId="478"/>
          <ac:picMkLst>
            <pc:docMk/>
            <pc:sldMk cId="2884965363" sldId="271"/>
            <ac:picMk id="11" creationId="{9295946A-3362-7A09-DE61-CDE20D7A9E5D}"/>
          </ac:picMkLst>
        </pc:picChg>
        <pc:picChg chg="add del mod">
          <ac:chgData name="Nino Philip Ramones" userId="1068934f-e3b4-4e88-ba23-4cb57230c594" providerId="ADAL" clId="{8CB2B8AF-A82A-44C4-8ACE-B3900E30AC94}" dt="2023-03-10T07:58:03.740" v="8115" actId="478"/>
          <ac:picMkLst>
            <pc:docMk/>
            <pc:sldMk cId="2884965363" sldId="271"/>
            <ac:picMk id="12" creationId="{05E3321C-1DAA-DE97-0B79-0EC84B6D65F2}"/>
          </ac:picMkLst>
        </pc:picChg>
        <pc:picChg chg="add del">
          <ac:chgData name="Nino Philip Ramones" userId="1068934f-e3b4-4e88-ba23-4cb57230c594" providerId="ADAL" clId="{8CB2B8AF-A82A-44C4-8ACE-B3900E30AC94}" dt="2023-03-10T07:54:54.618" v="8069" actId="478"/>
          <ac:picMkLst>
            <pc:docMk/>
            <pc:sldMk cId="2884965363" sldId="271"/>
            <ac:picMk id="14" creationId="{B1D49FDA-CF7E-2177-5DE2-C0E72422D633}"/>
          </ac:picMkLst>
        </pc:picChg>
        <pc:picChg chg="add mod modCrop">
          <ac:chgData name="Nino Philip Ramones" userId="1068934f-e3b4-4e88-ba23-4cb57230c594" providerId="ADAL" clId="{8CB2B8AF-A82A-44C4-8ACE-B3900E30AC94}" dt="2023-03-10T08:04:02.322" v="8194" actId="1035"/>
          <ac:picMkLst>
            <pc:docMk/>
            <pc:sldMk cId="2884965363" sldId="271"/>
            <ac:picMk id="17" creationId="{8C386B1F-FA73-362E-7B94-37CDA4854262}"/>
          </ac:picMkLst>
        </pc:picChg>
        <pc:picChg chg="add del mod">
          <ac:chgData name="Nino Philip Ramones" userId="1068934f-e3b4-4e88-ba23-4cb57230c594" providerId="ADAL" clId="{8CB2B8AF-A82A-44C4-8ACE-B3900E30AC94}" dt="2023-03-10T08:04:11.921" v="8195" actId="21"/>
          <ac:picMkLst>
            <pc:docMk/>
            <pc:sldMk cId="2884965363" sldId="271"/>
            <ac:picMk id="20" creationId="{E0A314DC-4324-FD68-AD04-0E15FBCDBC3D}"/>
          </ac:picMkLst>
        </pc:picChg>
        <pc:picChg chg="add del">
          <ac:chgData name="Nino Philip Ramones" userId="1068934f-e3b4-4e88-ba23-4cb57230c594" providerId="ADAL" clId="{8CB2B8AF-A82A-44C4-8ACE-B3900E30AC94}" dt="2023-03-10T07:55:17.982" v="8071" actId="478"/>
          <ac:picMkLst>
            <pc:docMk/>
            <pc:sldMk cId="2884965363" sldId="271"/>
            <ac:picMk id="28" creationId="{F59528D0-DF14-F016-4461-003550C5FC81}"/>
          </ac:picMkLst>
        </pc:picChg>
        <pc:picChg chg="add mod ord">
          <ac:chgData name="Nino Philip Ramones" userId="1068934f-e3b4-4e88-ba23-4cb57230c594" providerId="ADAL" clId="{8CB2B8AF-A82A-44C4-8ACE-B3900E30AC94}" dt="2023-03-10T08:05:07.079" v="8211" actId="164"/>
          <ac:picMkLst>
            <pc:docMk/>
            <pc:sldMk cId="2884965363" sldId="271"/>
            <ac:picMk id="31" creationId="{7B4E433E-6B7F-E8E9-F0D7-5F0B7CD27CAE}"/>
          </ac:picMkLst>
        </pc:picChg>
      </pc:sldChg>
      <pc:sldChg chg="addSp delSp modSp add mod">
        <pc:chgData name="Nino Philip Ramones" userId="1068934f-e3b4-4e88-ba23-4cb57230c594" providerId="ADAL" clId="{8CB2B8AF-A82A-44C4-8ACE-B3900E30AC94}" dt="2023-03-10T10:09:57.146" v="12260" actId="20577"/>
        <pc:sldMkLst>
          <pc:docMk/>
          <pc:sldMk cId="3899211816" sldId="272"/>
        </pc:sldMkLst>
        <pc:spChg chg="mod">
          <ac:chgData name="Nino Philip Ramones" userId="1068934f-e3b4-4e88-ba23-4cb57230c594" providerId="ADAL" clId="{8CB2B8AF-A82A-44C4-8ACE-B3900E30AC94}" dt="2023-03-10T10:09:57.146" v="12260" actId="20577"/>
          <ac:spMkLst>
            <pc:docMk/>
            <pc:sldMk cId="3899211816" sldId="272"/>
            <ac:spMk id="6" creationId="{1C139C71-43D8-DA15-F46A-8598CDF1F78A}"/>
          </ac:spMkLst>
        </pc:spChg>
        <pc:spChg chg="mod">
          <ac:chgData name="Nino Philip Ramones" userId="1068934f-e3b4-4e88-ba23-4cb57230c594" providerId="ADAL" clId="{8CB2B8AF-A82A-44C4-8ACE-B3900E30AC94}" dt="2023-03-10T09:35:03.417" v="10750" actId="165"/>
          <ac:spMkLst>
            <pc:docMk/>
            <pc:sldMk cId="3899211816" sldId="272"/>
            <ac:spMk id="12" creationId="{AD7D5167-17EB-F762-000C-3D04B918107A}"/>
          </ac:spMkLst>
        </pc:spChg>
        <pc:spChg chg="add mod">
          <ac:chgData name="Nino Philip Ramones" userId="1068934f-e3b4-4e88-ba23-4cb57230c594" providerId="ADAL" clId="{8CB2B8AF-A82A-44C4-8ACE-B3900E30AC94}" dt="2023-03-10T09:35:03.417" v="10750" actId="165"/>
          <ac:spMkLst>
            <pc:docMk/>
            <pc:sldMk cId="3899211816" sldId="272"/>
            <ac:spMk id="13" creationId="{E7B50B3A-133F-FA4D-C075-BA62ED3FA83D}"/>
          </ac:spMkLst>
        </pc:spChg>
        <pc:spChg chg="del mod">
          <ac:chgData name="Nino Philip Ramones" userId="1068934f-e3b4-4e88-ba23-4cb57230c594" providerId="ADAL" clId="{8CB2B8AF-A82A-44C4-8ACE-B3900E30AC94}" dt="2023-03-10T09:17:24.070" v="10082" actId="478"/>
          <ac:spMkLst>
            <pc:docMk/>
            <pc:sldMk cId="3899211816" sldId="272"/>
            <ac:spMk id="15" creationId="{193EE4D7-15E9-5C31-3D06-03F1EAB927A2}"/>
          </ac:spMkLst>
        </pc:spChg>
        <pc:grpChg chg="add mod topLvl">
          <ac:chgData name="Nino Philip Ramones" userId="1068934f-e3b4-4e88-ba23-4cb57230c594" providerId="ADAL" clId="{8CB2B8AF-A82A-44C4-8ACE-B3900E30AC94}" dt="2023-03-10T09:35:03.417" v="10750" actId="165"/>
          <ac:grpSpMkLst>
            <pc:docMk/>
            <pc:sldMk cId="3899211816" sldId="272"/>
            <ac:grpSpMk id="10" creationId="{EF7D32B1-2BE2-62C9-1639-CBA2317C664E}"/>
          </ac:grpSpMkLst>
        </pc:grpChg>
        <pc:grpChg chg="add mod topLvl">
          <ac:chgData name="Nino Philip Ramones" userId="1068934f-e3b4-4e88-ba23-4cb57230c594" providerId="ADAL" clId="{8CB2B8AF-A82A-44C4-8ACE-B3900E30AC94}" dt="2023-03-10T09:35:03.417" v="10750" actId="165"/>
          <ac:grpSpMkLst>
            <pc:docMk/>
            <pc:sldMk cId="3899211816" sldId="272"/>
            <ac:grpSpMk id="14" creationId="{0CDE1357-B503-27A5-2291-8FB4E183DE66}"/>
          </ac:grpSpMkLst>
        </pc:grpChg>
        <pc:grpChg chg="add del mod">
          <ac:chgData name="Nino Philip Ramones" userId="1068934f-e3b4-4e88-ba23-4cb57230c594" providerId="ADAL" clId="{8CB2B8AF-A82A-44C4-8ACE-B3900E30AC94}" dt="2023-03-10T09:34:06.545" v="10742" actId="165"/>
          <ac:grpSpMkLst>
            <pc:docMk/>
            <pc:sldMk cId="3899211816" sldId="272"/>
            <ac:grpSpMk id="18" creationId="{6D7CEE0E-C096-1D01-BB07-95D42B8A4CB3}"/>
          </ac:grpSpMkLst>
        </pc:grpChg>
        <pc:grpChg chg="add del mod">
          <ac:chgData name="Nino Philip Ramones" userId="1068934f-e3b4-4e88-ba23-4cb57230c594" providerId="ADAL" clId="{8CB2B8AF-A82A-44C4-8ACE-B3900E30AC94}" dt="2023-03-10T09:35:03.417" v="10750" actId="165"/>
          <ac:grpSpMkLst>
            <pc:docMk/>
            <pc:sldMk cId="3899211816" sldId="272"/>
            <ac:grpSpMk id="19" creationId="{F13809C9-F63B-4B80-AC37-0FF13BC4735B}"/>
          </ac:grpSpMkLst>
        </pc:grpChg>
        <pc:picChg chg="add mod ord">
          <ac:chgData name="Nino Philip Ramones" userId="1068934f-e3b4-4e88-ba23-4cb57230c594" providerId="ADAL" clId="{8CB2B8AF-A82A-44C4-8ACE-B3900E30AC94}" dt="2023-03-10T09:35:03.417" v="10750" actId="165"/>
          <ac:picMkLst>
            <pc:docMk/>
            <pc:sldMk cId="3899211816" sldId="272"/>
            <ac:picMk id="9" creationId="{F01F766F-EF1F-068B-8B3D-A6405D4F5958}"/>
          </ac:picMkLst>
        </pc:picChg>
        <pc:picChg chg="mod">
          <ac:chgData name="Nino Philip Ramones" userId="1068934f-e3b4-4e88-ba23-4cb57230c594" providerId="ADAL" clId="{8CB2B8AF-A82A-44C4-8ACE-B3900E30AC94}" dt="2023-03-10T09:35:03.417" v="10750" actId="165"/>
          <ac:picMkLst>
            <pc:docMk/>
            <pc:sldMk cId="3899211816" sldId="272"/>
            <ac:picMk id="11" creationId="{C3F760BF-A504-3095-E051-87A6803F8C03}"/>
          </ac:picMkLst>
        </pc:picChg>
        <pc:picChg chg="add del mod">
          <ac:chgData name="Nino Philip Ramones" userId="1068934f-e3b4-4e88-ba23-4cb57230c594" providerId="ADAL" clId="{8CB2B8AF-A82A-44C4-8ACE-B3900E30AC94}" dt="2023-03-10T09:27:01.692" v="10204" actId="478"/>
          <ac:picMkLst>
            <pc:docMk/>
            <pc:sldMk cId="3899211816" sldId="272"/>
            <ac:picMk id="17" creationId="{1F56E607-2382-DD3C-A28A-B07AF1DA10B4}"/>
          </ac:picMkLst>
        </pc:picChg>
      </pc:sldChg>
      <pc:sldChg chg="addSp delSp modSp add mod">
        <pc:chgData name="Nino Philip Ramones" userId="1068934f-e3b4-4e88-ba23-4cb57230c594" providerId="ADAL" clId="{8CB2B8AF-A82A-44C4-8ACE-B3900E30AC94}" dt="2023-03-10T09:14:26.267" v="10043" actId="1036"/>
        <pc:sldMkLst>
          <pc:docMk/>
          <pc:sldMk cId="3443818821" sldId="273"/>
        </pc:sldMkLst>
        <pc:spChg chg="mod">
          <ac:chgData name="Nino Philip Ramones" userId="1068934f-e3b4-4e88-ba23-4cb57230c594" providerId="ADAL" clId="{8CB2B8AF-A82A-44C4-8ACE-B3900E30AC94}" dt="2023-03-10T09:14:26.267" v="10043" actId="1036"/>
          <ac:spMkLst>
            <pc:docMk/>
            <pc:sldMk cId="3443818821" sldId="273"/>
            <ac:spMk id="6" creationId="{1C139C71-43D8-DA15-F46A-8598CDF1F78A}"/>
          </ac:spMkLst>
        </pc:spChg>
        <pc:spChg chg="del">
          <ac:chgData name="Nino Philip Ramones" userId="1068934f-e3b4-4e88-ba23-4cb57230c594" providerId="ADAL" clId="{8CB2B8AF-A82A-44C4-8ACE-B3900E30AC94}" dt="2023-03-10T09:03:23.153" v="9290" actId="478"/>
          <ac:spMkLst>
            <pc:docMk/>
            <pc:sldMk cId="3443818821" sldId="273"/>
            <ac:spMk id="15" creationId="{193EE4D7-15E9-5C31-3D06-03F1EAB927A2}"/>
          </ac:spMkLst>
        </pc:spChg>
        <pc:spChg chg="del">
          <ac:chgData name="Nino Philip Ramones" userId="1068934f-e3b4-4e88-ba23-4cb57230c594" providerId="ADAL" clId="{8CB2B8AF-A82A-44C4-8ACE-B3900E30AC94}" dt="2023-03-10T08:04:22.458" v="8197" actId="478"/>
          <ac:spMkLst>
            <pc:docMk/>
            <pc:sldMk cId="3443818821" sldId="273"/>
            <ac:spMk id="32" creationId="{BE0F2D78-7E52-801A-9364-1A86C289BFBB}"/>
          </ac:spMkLst>
        </pc:spChg>
        <pc:picChg chg="add mod">
          <ac:chgData name="Nino Philip Ramones" userId="1068934f-e3b4-4e88-ba23-4cb57230c594" providerId="ADAL" clId="{8CB2B8AF-A82A-44C4-8ACE-B3900E30AC94}" dt="2023-03-10T09:14:21.449" v="10040" actId="1035"/>
          <ac:picMkLst>
            <pc:docMk/>
            <pc:sldMk cId="3443818821" sldId="273"/>
            <ac:picMk id="7" creationId="{AD3D76C6-9111-53AC-40E9-02140444FC4C}"/>
          </ac:picMkLst>
        </pc:picChg>
        <pc:picChg chg="del">
          <ac:chgData name="Nino Philip Ramones" userId="1068934f-e3b4-4e88-ba23-4cb57230c594" providerId="ADAL" clId="{8CB2B8AF-A82A-44C4-8ACE-B3900E30AC94}" dt="2023-03-10T08:04:22.458" v="8197" actId="478"/>
          <ac:picMkLst>
            <pc:docMk/>
            <pc:sldMk cId="3443818821" sldId="273"/>
            <ac:picMk id="17" creationId="{8C386B1F-FA73-362E-7B94-37CDA4854262}"/>
          </ac:picMkLst>
        </pc:picChg>
        <pc:picChg chg="del">
          <ac:chgData name="Nino Philip Ramones" userId="1068934f-e3b4-4e88-ba23-4cb57230c594" providerId="ADAL" clId="{8CB2B8AF-A82A-44C4-8ACE-B3900E30AC94}" dt="2023-03-10T08:04:22.458" v="8197" actId="478"/>
          <ac:picMkLst>
            <pc:docMk/>
            <pc:sldMk cId="3443818821" sldId="273"/>
            <ac:picMk id="31" creationId="{7B4E433E-6B7F-E8E9-F0D7-5F0B7CD27CAE}"/>
          </ac:picMkLst>
        </pc:picChg>
      </pc:sldChg>
      <pc:sldChg chg="addSp delSp modSp add mod">
        <pc:chgData name="Nino Philip Ramones" userId="1068934f-e3b4-4e88-ba23-4cb57230c594" providerId="ADAL" clId="{8CB2B8AF-A82A-44C4-8ACE-B3900E30AC94}" dt="2023-03-10T12:52:03.499" v="16225" actId="2711"/>
        <pc:sldMkLst>
          <pc:docMk/>
          <pc:sldMk cId="2667507021" sldId="274"/>
        </pc:sldMkLst>
        <pc:spChg chg="mod">
          <ac:chgData name="Nino Philip Ramones" userId="1068934f-e3b4-4e88-ba23-4cb57230c594" providerId="ADAL" clId="{8CB2B8AF-A82A-44C4-8ACE-B3900E30AC94}" dt="2023-03-10T12:52:03.499" v="16225" actId="2711"/>
          <ac:spMkLst>
            <pc:docMk/>
            <pc:sldMk cId="2667507021" sldId="274"/>
            <ac:spMk id="6" creationId="{1C139C71-43D8-DA15-F46A-8598CDF1F78A}"/>
          </ac:spMkLst>
        </pc:spChg>
        <pc:spChg chg="del">
          <ac:chgData name="Nino Philip Ramones" userId="1068934f-e3b4-4e88-ba23-4cb57230c594" providerId="ADAL" clId="{8CB2B8AF-A82A-44C4-8ACE-B3900E30AC94}" dt="2023-03-10T09:35:39.480" v="10763" actId="478"/>
          <ac:spMkLst>
            <pc:docMk/>
            <pc:sldMk cId="2667507021" sldId="274"/>
            <ac:spMk id="8" creationId="{32B64BE8-E37B-9676-4EB5-17CAABB97627}"/>
          </ac:spMkLst>
        </pc:spChg>
        <pc:spChg chg="add mod">
          <ac:chgData name="Nino Philip Ramones" userId="1068934f-e3b4-4e88-ba23-4cb57230c594" providerId="ADAL" clId="{8CB2B8AF-A82A-44C4-8ACE-B3900E30AC94}" dt="2023-03-10T09:52:32.707" v="11404" actId="164"/>
          <ac:spMkLst>
            <pc:docMk/>
            <pc:sldMk cId="2667507021" sldId="274"/>
            <ac:spMk id="19" creationId="{B15A38C8-A65F-65D6-332D-9EFFBC6DCFD8}"/>
          </ac:spMkLst>
        </pc:spChg>
        <pc:spChg chg="add mod">
          <ac:chgData name="Nino Philip Ramones" userId="1068934f-e3b4-4e88-ba23-4cb57230c594" providerId="ADAL" clId="{8CB2B8AF-A82A-44C4-8ACE-B3900E30AC94}" dt="2023-03-10T09:52:32.707" v="11404" actId="164"/>
          <ac:spMkLst>
            <pc:docMk/>
            <pc:sldMk cId="2667507021" sldId="274"/>
            <ac:spMk id="20" creationId="{85806DA9-5C83-EC88-E43F-5DB6AE6FF2BA}"/>
          </ac:spMkLst>
        </pc:spChg>
        <pc:spChg chg="add mod">
          <ac:chgData name="Nino Philip Ramones" userId="1068934f-e3b4-4e88-ba23-4cb57230c594" providerId="ADAL" clId="{8CB2B8AF-A82A-44C4-8ACE-B3900E30AC94}" dt="2023-03-10T09:52:32.707" v="11404" actId="164"/>
          <ac:spMkLst>
            <pc:docMk/>
            <pc:sldMk cId="2667507021" sldId="274"/>
            <ac:spMk id="21" creationId="{CE94F37A-0EDA-4836-9838-2C23E3A7944C}"/>
          </ac:spMkLst>
        </pc:spChg>
        <pc:spChg chg="add mod">
          <ac:chgData name="Nino Philip Ramones" userId="1068934f-e3b4-4e88-ba23-4cb57230c594" providerId="ADAL" clId="{8CB2B8AF-A82A-44C4-8ACE-B3900E30AC94}" dt="2023-03-10T09:52:32.707" v="11404" actId="164"/>
          <ac:spMkLst>
            <pc:docMk/>
            <pc:sldMk cId="2667507021" sldId="274"/>
            <ac:spMk id="22" creationId="{94585FFC-6D2B-E65E-C96F-586156DF9CF5}"/>
          </ac:spMkLst>
        </pc:spChg>
        <pc:spChg chg="add mod">
          <ac:chgData name="Nino Philip Ramones" userId="1068934f-e3b4-4e88-ba23-4cb57230c594" providerId="ADAL" clId="{8CB2B8AF-A82A-44C4-8ACE-B3900E30AC94}" dt="2023-03-10T09:52:32.707" v="11404" actId="164"/>
          <ac:spMkLst>
            <pc:docMk/>
            <pc:sldMk cId="2667507021" sldId="274"/>
            <ac:spMk id="23" creationId="{2E56D393-C2F9-505D-CEDA-39117BC1B0B6}"/>
          </ac:spMkLst>
        </pc:spChg>
        <pc:spChg chg="add mod">
          <ac:chgData name="Nino Philip Ramones" userId="1068934f-e3b4-4e88-ba23-4cb57230c594" providerId="ADAL" clId="{8CB2B8AF-A82A-44C4-8ACE-B3900E30AC94}" dt="2023-03-10T09:52:32.707" v="11404" actId="164"/>
          <ac:spMkLst>
            <pc:docMk/>
            <pc:sldMk cId="2667507021" sldId="274"/>
            <ac:spMk id="24" creationId="{24AE1E7B-C88E-5CE4-E53E-32EB0A2F4CEF}"/>
          </ac:spMkLst>
        </pc:spChg>
        <pc:spChg chg="add mod">
          <ac:chgData name="Nino Philip Ramones" userId="1068934f-e3b4-4e88-ba23-4cb57230c594" providerId="ADAL" clId="{8CB2B8AF-A82A-44C4-8ACE-B3900E30AC94}" dt="2023-03-10T09:52:32.707" v="11404" actId="164"/>
          <ac:spMkLst>
            <pc:docMk/>
            <pc:sldMk cId="2667507021" sldId="274"/>
            <ac:spMk id="25" creationId="{8267DF8C-21E6-FB68-77FD-EFD19737A019}"/>
          </ac:spMkLst>
        </pc:spChg>
        <pc:spChg chg="add mod">
          <ac:chgData name="Nino Philip Ramones" userId="1068934f-e3b4-4e88-ba23-4cb57230c594" providerId="ADAL" clId="{8CB2B8AF-A82A-44C4-8ACE-B3900E30AC94}" dt="2023-03-10T09:52:32.707" v="11404" actId="164"/>
          <ac:spMkLst>
            <pc:docMk/>
            <pc:sldMk cId="2667507021" sldId="274"/>
            <ac:spMk id="26" creationId="{432B6802-D17F-D37F-463C-0092A34841F5}"/>
          </ac:spMkLst>
        </pc:spChg>
        <pc:grpChg chg="del">
          <ac:chgData name="Nino Philip Ramones" userId="1068934f-e3b4-4e88-ba23-4cb57230c594" providerId="ADAL" clId="{8CB2B8AF-A82A-44C4-8ACE-B3900E30AC94}" dt="2023-03-10T09:35:42.383" v="10764" actId="478"/>
          <ac:grpSpMkLst>
            <pc:docMk/>
            <pc:sldMk cId="2667507021" sldId="274"/>
            <ac:grpSpMk id="10" creationId="{EF7D32B1-2BE2-62C9-1639-CBA2317C664E}"/>
          </ac:grpSpMkLst>
        </pc:grpChg>
        <pc:grpChg chg="del">
          <ac:chgData name="Nino Philip Ramones" userId="1068934f-e3b4-4e88-ba23-4cb57230c594" providerId="ADAL" clId="{8CB2B8AF-A82A-44C4-8ACE-B3900E30AC94}" dt="2023-03-10T09:35:42.383" v="10764" actId="478"/>
          <ac:grpSpMkLst>
            <pc:docMk/>
            <pc:sldMk cId="2667507021" sldId="274"/>
            <ac:grpSpMk id="14" creationId="{0CDE1357-B503-27A5-2291-8FB4E183DE66}"/>
          </ac:grpSpMkLst>
        </pc:grpChg>
        <pc:grpChg chg="add mod">
          <ac:chgData name="Nino Philip Ramones" userId="1068934f-e3b4-4e88-ba23-4cb57230c594" providerId="ADAL" clId="{8CB2B8AF-A82A-44C4-8ACE-B3900E30AC94}" dt="2023-03-10T09:52:32.707" v="11404" actId="164"/>
          <ac:grpSpMkLst>
            <pc:docMk/>
            <pc:sldMk cId="2667507021" sldId="274"/>
            <ac:grpSpMk id="18" creationId="{7D0A2EEA-2CFC-F682-1F9E-2D17C68AB9F9}"/>
          </ac:grpSpMkLst>
        </pc:grpChg>
        <pc:grpChg chg="add mod">
          <ac:chgData name="Nino Philip Ramones" userId="1068934f-e3b4-4e88-ba23-4cb57230c594" providerId="ADAL" clId="{8CB2B8AF-A82A-44C4-8ACE-B3900E30AC94}" dt="2023-03-10T09:52:55.198" v="11410" actId="1036"/>
          <ac:grpSpMkLst>
            <pc:docMk/>
            <pc:sldMk cId="2667507021" sldId="274"/>
            <ac:grpSpMk id="27" creationId="{2526845E-0B01-D685-F863-58009154941E}"/>
          </ac:grpSpMkLst>
        </pc:grpChg>
        <pc:picChg chg="add mod modCrop">
          <ac:chgData name="Nino Philip Ramones" userId="1068934f-e3b4-4e88-ba23-4cb57230c594" providerId="ADAL" clId="{8CB2B8AF-A82A-44C4-8ACE-B3900E30AC94}" dt="2023-03-10T09:38:05.724" v="10802" actId="164"/>
          <ac:picMkLst>
            <pc:docMk/>
            <pc:sldMk cId="2667507021" sldId="274"/>
            <ac:picMk id="15" creationId="{24DA3179-8C0A-2F5F-13EE-1192022EB930}"/>
          </ac:picMkLst>
        </pc:picChg>
        <pc:picChg chg="add mod modCrop">
          <ac:chgData name="Nino Philip Ramones" userId="1068934f-e3b4-4e88-ba23-4cb57230c594" providerId="ADAL" clId="{8CB2B8AF-A82A-44C4-8ACE-B3900E30AC94}" dt="2023-03-10T09:38:05.724" v="10802" actId="164"/>
          <ac:picMkLst>
            <pc:docMk/>
            <pc:sldMk cId="2667507021" sldId="274"/>
            <ac:picMk id="17" creationId="{2BD66BC6-F8E9-B5A2-8CCB-6F110FA6E4D0}"/>
          </ac:picMkLst>
        </pc:picChg>
      </pc:sldChg>
      <pc:sldChg chg="addSp delSp modSp add mod ord">
        <pc:chgData name="Nino Philip Ramones" userId="1068934f-e3b4-4e88-ba23-4cb57230c594" providerId="ADAL" clId="{8CB2B8AF-A82A-44C4-8ACE-B3900E30AC94}" dt="2023-03-10T12:46:45.793" v="16214" actId="2711"/>
        <pc:sldMkLst>
          <pc:docMk/>
          <pc:sldMk cId="1177777954" sldId="275"/>
        </pc:sldMkLst>
        <pc:spChg chg="mod">
          <ac:chgData name="Nino Philip Ramones" userId="1068934f-e3b4-4e88-ba23-4cb57230c594" providerId="ADAL" clId="{8CB2B8AF-A82A-44C4-8ACE-B3900E30AC94}" dt="2023-03-10T12:46:45.793" v="16214" actId="2711"/>
          <ac:spMkLst>
            <pc:docMk/>
            <pc:sldMk cId="1177777954" sldId="275"/>
            <ac:spMk id="6" creationId="{1C139C71-43D8-DA15-F46A-8598CDF1F78A}"/>
          </ac:spMkLst>
        </pc:spChg>
        <pc:spChg chg="mod topLvl">
          <ac:chgData name="Nino Philip Ramones" userId="1068934f-e3b4-4e88-ba23-4cb57230c594" providerId="ADAL" clId="{8CB2B8AF-A82A-44C4-8ACE-B3900E30AC94}" dt="2023-03-10T10:08:05.992" v="12133" actId="20577"/>
          <ac:spMkLst>
            <pc:docMk/>
            <pc:sldMk cId="1177777954" sldId="275"/>
            <ac:spMk id="12" creationId="{AD7D5167-17EB-F762-000C-3D04B918107A}"/>
          </ac:spMkLst>
        </pc:spChg>
        <pc:spChg chg="mod topLvl">
          <ac:chgData name="Nino Philip Ramones" userId="1068934f-e3b4-4e88-ba23-4cb57230c594" providerId="ADAL" clId="{8CB2B8AF-A82A-44C4-8ACE-B3900E30AC94}" dt="2023-03-10T09:57:52.215" v="11455" actId="164"/>
          <ac:spMkLst>
            <pc:docMk/>
            <pc:sldMk cId="1177777954" sldId="275"/>
            <ac:spMk id="13" creationId="{E7B50B3A-133F-FA4D-C075-BA62ED3FA83D}"/>
          </ac:spMkLst>
        </pc:spChg>
        <pc:grpChg chg="del mod topLvl">
          <ac:chgData name="Nino Philip Ramones" userId="1068934f-e3b4-4e88-ba23-4cb57230c594" providerId="ADAL" clId="{8CB2B8AF-A82A-44C4-8ACE-B3900E30AC94}" dt="2023-03-10T09:54:25.760" v="11427" actId="165"/>
          <ac:grpSpMkLst>
            <pc:docMk/>
            <pc:sldMk cId="1177777954" sldId="275"/>
            <ac:grpSpMk id="10" creationId="{EF7D32B1-2BE2-62C9-1639-CBA2317C664E}"/>
          </ac:grpSpMkLst>
        </pc:grpChg>
        <pc:grpChg chg="del mod topLvl">
          <ac:chgData name="Nino Philip Ramones" userId="1068934f-e3b4-4e88-ba23-4cb57230c594" providerId="ADAL" clId="{8CB2B8AF-A82A-44C4-8ACE-B3900E30AC94}" dt="2023-03-10T09:54:30.193" v="11428" actId="165"/>
          <ac:grpSpMkLst>
            <pc:docMk/>
            <pc:sldMk cId="1177777954" sldId="275"/>
            <ac:grpSpMk id="14" creationId="{0CDE1357-B503-27A5-2291-8FB4E183DE66}"/>
          </ac:grpSpMkLst>
        </pc:grpChg>
        <pc:grpChg chg="add del mod">
          <ac:chgData name="Nino Philip Ramones" userId="1068934f-e3b4-4e88-ba23-4cb57230c594" providerId="ADAL" clId="{8CB2B8AF-A82A-44C4-8ACE-B3900E30AC94}" dt="2023-03-10T09:54:22.356" v="11426" actId="165"/>
          <ac:grpSpMkLst>
            <pc:docMk/>
            <pc:sldMk cId="1177777954" sldId="275"/>
            <ac:grpSpMk id="18" creationId="{3E2E4942-CCBF-44EE-91A5-7EC09DF6428B}"/>
          </ac:grpSpMkLst>
        </pc:grpChg>
        <pc:grpChg chg="add mod">
          <ac:chgData name="Nino Philip Ramones" userId="1068934f-e3b4-4e88-ba23-4cb57230c594" providerId="ADAL" clId="{8CB2B8AF-A82A-44C4-8ACE-B3900E30AC94}" dt="2023-03-10T10:10:12.851" v="12261" actId="1036"/>
          <ac:grpSpMkLst>
            <pc:docMk/>
            <pc:sldMk cId="1177777954" sldId="275"/>
            <ac:grpSpMk id="19" creationId="{FCB3A31E-2CF9-20C3-AFA9-D2FFCF8A723E}"/>
          </ac:grpSpMkLst>
        </pc:grpChg>
        <pc:picChg chg="del mod topLvl">
          <ac:chgData name="Nino Philip Ramones" userId="1068934f-e3b4-4e88-ba23-4cb57230c594" providerId="ADAL" clId="{8CB2B8AF-A82A-44C4-8ACE-B3900E30AC94}" dt="2023-03-10T09:54:35.439" v="11429" actId="478"/>
          <ac:picMkLst>
            <pc:docMk/>
            <pc:sldMk cId="1177777954" sldId="275"/>
            <ac:picMk id="9" creationId="{F01F766F-EF1F-068B-8B3D-A6405D4F5958}"/>
          </ac:picMkLst>
        </pc:picChg>
        <pc:picChg chg="del mod topLvl">
          <ac:chgData name="Nino Philip Ramones" userId="1068934f-e3b4-4e88-ba23-4cb57230c594" providerId="ADAL" clId="{8CB2B8AF-A82A-44C4-8ACE-B3900E30AC94}" dt="2023-03-10T09:54:35.439" v="11429" actId="478"/>
          <ac:picMkLst>
            <pc:docMk/>
            <pc:sldMk cId="1177777954" sldId="275"/>
            <ac:picMk id="11" creationId="{C3F760BF-A504-3095-E051-87A6803F8C03}"/>
          </ac:picMkLst>
        </pc:picChg>
        <pc:picChg chg="add mod ord">
          <ac:chgData name="Nino Philip Ramones" userId="1068934f-e3b4-4e88-ba23-4cb57230c594" providerId="ADAL" clId="{8CB2B8AF-A82A-44C4-8ACE-B3900E30AC94}" dt="2023-03-10T09:57:52.215" v="11455" actId="164"/>
          <ac:picMkLst>
            <pc:docMk/>
            <pc:sldMk cId="1177777954" sldId="275"/>
            <ac:picMk id="15" creationId="{4D4C0BBB-B035-C03F-1635-72E483087697}"/>
          </ac:picMkLst>
        </pc:picChg>
        <pc:picChg chg="add mod ord">
          <ac:chgData name="Nino Philip Ramones" userId="1068934f-e3b4-4e88-ba23-4cb57230c594" providerId="ADAL" clId="{8CB2B8AF-A82A-44C4-8ACE-B3900E30AC94}" dt="2023-03-10T09:57:52.215" v="11455" actId="164"/>
          <ac:picMkLst>
            <pc:docMk/>
            <pc:sldMk cId="1177777954" sldId="275"/>
            <ac:picMk id="17" creationId="{7AB7EA34-6FDB-6576-F865-085BFEFF8DB1}"/>
          </ac:picMkLst>
        </pc:picChg>
      </pc:sldChg>
      <pc:sldChg chg="addSp delSp modSp add mod ord">
        <pc:chgData name="Nino Philip Ramones" userId="1068934f-e3b4-4e88-ba23-4cb57230c594" providerId="ADAL" clId="{8CB2B8AF-A82A-44C4-8ACE-B3900E30AC94}" dt="2023-03-10T12:53:38.066" v="16233" actId="2711"/>
        <pc:sldMkLst>
          <pc:docMk/>
          <pc:sldMk cId="2937963568" sldId="276"/>
        </pc:sldMkLst>
        <pc:spChg chg="mod">
          <ac:chgData name="Nino Philip Ramones" userId="1068934f-e3b4-4e88-ba23-4cb57230c594" providerId="ADAL" clId="{8CB2B8AF-A82A-44C4-8ACE-B3900E30AC94}" dt="2023-03-10T12:53:38.066" v="16233" actId="2711"/>
          <ac:spMkLst>
            <pc:docMk/>
            <pc:sldMk cId="2937963568" sldId="276"/>
            <ac:spMk id="6" creationId="{1C139C71-43D8-DA15-F46A-8598CDF1F78A}"/>
          </ac:spMkLst>
        </pc:spChg>
        <pc:spChg chg="add mod">
          <ac:chgData name="Nino Philip Ramones" userId="1068934f-e3b4-4e88-ba23-4cb57230c594" providerId="ADAL" clId="{8CB2B8AF-A82A-44C4-8ACE-B3900E30AC94}" dt="2023-03-10T10:39:29.480" v="13042" actId="164"/>
          <ac:spMkLst>
            <pc:docMk/>
            <pc:sldMk cId="2937963568" sldId="276"/>
            <ac:spMk id="9" creationId="{D7B748DE-C7F9-4993-C68E-2D6176B9CF17}"/>
          </ac:spMkLst>
        </pc:spChg>
        <pc:spChg chg="add mod">
          <ac:chgData name="Nino Philip Ramones" userId="1068934f-e3b4-4e88-ba23-4cb57230c594" providerId="ADAL" clId="{8CB2B8AF-A82A-44C4-8ACE-B3900E30AC94}" dt="2023-03-10T10:39:29.480" v="13042" actId="164"/>
          <ac:spMkLst>
            <pc:docMk/>
            <pc:sldMk cId="2937963568" sldId="276"/>
            <ac:spMk id="10" creationId="{E37A7810-8182-90CC-4F4B-B9D824C2F463}"/>
          </ac:spMkLst>
        </pc:spChg>
        <pc:spChg chg="add del mod">
          <ac:chgData name="Nino Philip Ramones" userId="1068934f-e3b4-4e88-ba23-4cb57230c594" providerId="ADAL" clId="{8CB2B8AF-A82A-44C4-8ACE-B3900E30AC94}" dt="2023-03-10T10:22:30.222" v="12324" actId="478"/>
          <ac:spMkLst>
            <pc:docMk/>
            <pc:sldMk cId="2937963568" sldId="276"/>
            <ac:spMk id="11" creationId="{F4527C03-C180-1A96-9CC4-1E06AE470B12}"/>
          </ac:spMkLst>
        </pc:spChg>
        <pc:spChg chg="add del mod">
          <ac:chgData name="Nino Philip Ramones" userId="1068934f-e3b4-4e88-ba23-4cb57230c594" providerId="ADAL" clId="{8CB2B8AF-A82A-44C4-8ACE-B3900E30AC94}" dt="2023-03-10T10:22:30.222" v="12324" actId="478"/>
          <ac:spMkLst>
            <pc:docMk/>
            <pc:sldMk cId="2937963568" sldId="276"/>
            <ac:spMk id="12" creationId="{879A5533-5BF3-2180-39B0-4452DE6616D3}"/>
          </ac:spMkLst>
        </pc:spChg>
        <pc:grpChg chg="add mod">
          <ac:chgData name="Nino Philip Ramones" userId="1068934f-e3b4-4e88-ba23-4cb57230c594" providerId="ADAL" clId="{8CB2B8AF-A82A-44C4-8ACE-B3900E30AC94}" dt="2023-03-10T10:39:36.447" v="13044" actId="1036"/>
          <ac:grpSpMkLst>
            <pc:docMk/>
            <pc:sldMk cId="2937963568" sldId="276"/>
            <ac:grpSpMk id="14" creationId="{34CA52C8-C713-C249-050F-5B3E011AE13B}"/>
          </ac:grpSpMkLst>
        </pc:grpChg>
        <pc:grpChg chg="del">
          <ac:chgData name="Nino Philip Ramones" userId="1068934f-e3b4-4e88-ba23-4cb57230c594" providerId="ADAL" clId="{8CB2B8AF-A82A-44C4-8ACE-B3900E30AC94}" dt="2023-03-10T10:14:45.905" v="12303" actId="478"/>
          <ac:grpSpMkLst>
            <pc:docMk/>
            <pc:sldMk cId="2937963568" sldId="276"/>
            <ac:grpSpMk id="27" creationId="{2526845E-0B01-D685-F863-58009154941E}"/>
          </ac:grpSpMkLst>
        </pc:grpChg>
        <pc:picChg chg="add mod">
          <ac:chgData name="Nino Philip Ramones" userId="1068934f-e3b4-4e88-ba23-4cb57230c594" providerId="ADAL" clId="{8CB2B8AF-A82A-44C4-8ACE-B3900E30AC94}" dt="2023-03-10T10:39:29.480" v="13042" actId="164"/>
          <ac:picMkLst>
            <pc:docMk/>
            <pc:sldMk cId="2937963568" sldId="276"/>
            <ac:picMk id="8" creationId="{6F6654E2-0BBF-D465-6885-AB1C2FC7E28E}"/>
          </ac:picMkLst>
        </pc:picChg>
        <pc:cxnChg chg="add del mod">
          <ac:chgData name="Nino Philip Ramones" userId="1068934f-e3b4-4e88-ba23-4cb57230c594" providerId="ADAL" clId="{8CB2B8AF-A82A-44C4-8ACE-B3900E30AC94}" dt="2023-03-10T10:38:06.019" v="12928" actId="478"/>
          <ac:cxnSpMkLst>
            <pc:docMk/>
            <pc:sldMk cId="2937963568" sldId="276"/>
            <ac:cxnSpMk id="13" creationId="{82CB3590-AE72-4412-007C-EF3FD4585CE5}"/>
          </ac:cxnSpMkLst>
        </pc:cxnChg>
      </pc:sldChg>
      <pc:sldChg chg="addSp modSp add mod ord">
        <pc:chgData name="Nino Philip Ramones" userId="1068934f-e3b4-4e88-ba23-4cb57230c594" providerId="ADAL" clId="{8CB2B8AF-A82A-44C4-8ACE-B3900E30AC94}" dt="2023-03-10T12:46:26.167" v="16213" actId="2711"/>
        <pc:sldMkLst>
          <pc:docMk/>
          <pc:sldMk cId="3053214848" sldId="277"/>
        </pc:sldMkLst>
        <pc:spChg chg="mod">
          <ac:chgData name="Nino Philip Ramones" userId="1068934f-e3b4-4e88-ba23-4cb57230c594" providerId="ADAL" clId="{8CB2B8AF-A82A-44C4-8ACE-B3900E30AC94}" dt="2023-03-10T12:46:26.167" v="16213" actId="2711"/>
          <ac:spMkLst>
            <pc:docMk/>
            <pc:sldMk cId="3053214848" sldId="277"/>
            <ac:spMk id="6" creationId="{1C139C71-43D8-DA15-F46A-8598CDF1F78A}"/>
          </ac:spMkLst>
        </pc:spChg>
        <pc:spChg chg="mod">
          <ac:chgData name="Nino Philip Ramones" userId="1068934f-e3b4-4e88-ba23-4cb57230c594" providerId="ADAL" clId="{8CB2B8AF-A82A-44C4-8ACE-B3900E30AC94}" dt="2023-03-10T10:41:33.554" v="13067" actId="20577"/>
          <ac:spMkLst>
            <pc:docMk/>
            <pc:sldMk cId="3053214848" sldId="277"/>
            <ac:spMk id="8" creationId="{32B64BE8-E37B-9676-4EB5-17CAABB97627}"/>
          </ac:spMkLst>
        </pc:spChg>
        <pc:spChg chg="mod">
          <ac:chgData name="Nino Philip Ramones" userId="1068934f-e3b4-4e88-ba23-4cb57230c594" providerId="ADAL" clId="{8CB2B8AF-A82A-44C4-8ACE-B3900E30AC94}" dt="2023-03-10T10:45:29.322" v="13286" actId="20577"/>
          <ac:spMkLst>
            <pc:docMk/>
            <pc:sldMk cId="3053214848" sldId="277"/>
            <ac:spMk id="13" creationId="{E7B50B3A-133F-FA4D-C075-BA62ED3FA83D}"/>
          </ac:spMkLst>
        </pc:spChg>
        <pc:picChg chg="add mod">
          <ac:chgData name="Nino Philip Ramones" userId="1068934f-e3b4-4e88-ba23-4cb57230c594" providerId="ADAL" clId="{8CB2B8AF-A82A-44C4-8ACE-B3900E30AC94}" dt="2023-03-10T10:42:02.340" v="13072" actId="14100"/>
          <ac:picMkLst>
            <pc:docMk/>
            <pc:sldMk cId="3053214848" sldId="277"/>
            <ac:picMk id="15" creationId="{1EB88930-A639-691E-0FCA-B6C35CBC3F9D}"/>
          </ac:picMkLst>
        </pc:picChg>
      </pc:sldChg>
      <pc:sldChg chg="addSp delSp modSp add mod ord">
        <pc:chgData name="Nino Philip Ramones" userId="1068934f-e3b4-4e88-ba23-4cb57230c594" providerId="ADAL" clId="{8CB2B8AF-A82A-44C4-8ACE-B3900E30AC94}" dt="2023-03-10T12:54:05.880" v="16236" actId="2711"/>
        <pc:sldMkLst>
          <pc:docMk/>
          <pc:sldMk cId="589416536" sldId="278"/>
        </pc:sldMkLst>
        <pc:spChg chg="mod">
          <ac:chgData name="Nino Philip Ramones" userId="1068934f-e3b4-4e88-ba23-4cb57230c594" providerId="ADAL" clId="{8CB2B8AF-A82A-44C4-8ACE-B3900E30AC94}" dt="2023-03-10T12:54:05.880" v="16236" actId="2711"/>
          <ac:spMkLst>
            <pc:docMk/>
            <pc:sldMk cId="589416536" sldId="278"/>
            <ac:spMk id="6" creationId="{1C139C71-43D8-DA15-F46A-8598CDF1F78A}"/>
          </ac:spMkLst>
        </pc:spChg>
        <pc:spChg chg="del">
          <ac:chgData name="Nino Philip Ramones" userId="1068934f-e3b4-4e88-ba23-4cb57230c594" providerId="ADAL" clId="{8CB2B8AF-A82A-44C4-8ACE-B3900E30AC94}" dt="2023-03-10T11:07:11.743" v="14143" actId="478"/>
          <ac:spMkLst>
            <pc:docMk/>
            <pc:sldMk cId="589416536" sldId="278"/>
            <ac:spMk id="19" creationId="{B15A38C8-A65F-65D6-332D-9EFFBC6DCFD8}"/>
          </ac:spMkLst>
        </pc:spChg>
        <pc:spChg chg="del">
          <ac:chgData name="Nino Philip Ramones" userId="1068934f-e3b4-4e88-ba23-4cb57230c594" providerId="ADAL" clId="{8CB2B8AF-A82A-44C4-8ACE-B3900E30AC94}" dt="2023-03-10T11:07:11.743" v="14143" actId="478"/>
          <ac:spMkLst>
            <pc:docMk/>
            <pc:sldMk cId="589416536" sldId="278"/>
            <ac:spMk id="20" creationId="{85806DA9-5C83-EC88-E43F-5DB6AE6FF2BA}"/>
          </ac:spMkLst>
        </pc:spChg>
        <pc:spChg chg="del">
          <ac:chgData name="Nino Philip Ramones" userId="1068934f-e3b4-4e88-ba23-4cb57230c594" providerId="ADAL" clId="{8CB2B8AF-A82A-44C4-8ACE-B3900E30AC94}" dt="2023-03-10T11:07:11.743" v="14143" actId="478"/>
          <ac:spMkLst>
            <pc:docMk/>
            <pc:sldMk cId="589416536" sldId="278"/>
            <ac:spMk id="21" creationId="{CE94F37A-0EDA-4836-9838-2C23E3A7944C}"/>
          </ac:spMkLst>
        </pc:spChg>
        <pc:spChg chg="del">
          <ac:chgData name="Nino Philip Ramones" userId="1068934f-e3b4-4e88-ba23-4cb57230c594" providerId="ADAL" clId="{8CB2B8AF-A82A-44C4-8ACE-B3900E30AC94}" dt="2023-03-10T11:07:11.743" v="14143" actId="478"/>
          <ac:spMkLst>
            <pc:docMk/>
            <pc:sldMk cId="589416536" sldId="278"/>
            <ac:spMk id="22" creationId="{94585FFC-6D2B-E65E-C96F-586156DF9CF5}"/>
          </ac:spMkLst>
        </pc:spChg>
        <pc:spChg chg="del">
          <ac:chgData name="Nino Philip Ramones" userId="1068934f-e3b4-4e88-ba23-4cb57230c594" providerId="ADAL" clId="{8CB2B8AF-A82A-44C4-8ACE-B3900E30AC94}" dt="2023-03-10T11:07:11.743" v="14143" actId="478"/>
          <ac:spMkLst>
            <pc:docMk/>
            <pc:sldMk cId="589416536" sldId="278"/>
            <ac:spMk id="23" creationId="{2E56D393-C2F9-505D-CEDA-39117BC1B0B6}"/>
          </ac:spMkLst>
        </pc:spChg>
        <pc:spChg chg="del">
          <ac:chgData name="Nino Philip Ramones" userId="1068934f-e3b4-4e88-ba23-4cb57230c594" providerId="ADAL" clId="{8CB2B8AF-A82A-44C4-8ACE-B3900E30AC94}" dt="2023-03-10T11:07:11.743" v="14143" actId="478"/>
          <ac:spMkLst>
            <pc:docMk/>
            <pc:sldMk cId="589416536" sldId="278"/>
            <ac:spMk id="24" creationId="{24AE1E7B-C88E-5CE4-E53E-32EB0A2F4CEF}"/>
          </ac:spMkLst>
        </pc:spChg>
        <pc:spChg chg="del">
          <ac:chgData name="Nino Philip Ramones" userId="1068934f-e3b4-4e88-ba23-4cb57230c594" providerId="ADAL" clId="{8CB2B8AF-A82A-44C4-8ACE-B3900E30AC94}" dt="2023-03-10T11:07:11.743" v="14143" actId="478"/>
          <ac:spMkLst>
            <pc:docMk/>
            <pc:sldMk cId="589416536" sldId="278"/>
            <ac:spMk id="25" creationId="{8267DF8C-21E6-FB68-77FD-EFD19737A019}"/>
          </ac:spMkLst>
        </pc:spChg>
        <pc:spChg chg="del mod topLvl">
          <ac:chgData name="Nino Philip Ramones" userId="1068934f-e3b4-4e88-ba23-4cb57230c594" providerId="ADAL" clId="{8CB2B8AF-A82A-44C4-8ACE-B3900E30AC94}" dt="2023-03-10T11:23:09.033" v="14215" actId="478"/>
          <ac:spMkLst>
            <pc:docMk/>
            <pc:sldMk cId="589416536" sldId="278"/>
            <ac:spMk id="26" creationId="{432B6802-D17F-D37F-463C-0092A34841F5}"/>
          </ac:spMkLst>
        </pc:spChg>
        <pc:grpChg chg="add mod">
          <ac:chgData name="Nino Philip Ramones" userId="1068934f-e3b4-4e88-ba23-4cb57230c594" providerId="ADAL" clId="{8CB2B8AF-A82A-44C4-8ACE-B3900E30AC94}" dt="2023-03-10T11:34:30.386" v="15133" actId="1036"/>
          <ac:grpSpMkLst>
            <pc:docMk/>
            <pc:sldMk cId="589416536" sldId="278"/>
            <ac:grpSpMk id="9" creationId="{D8F08FAD-C798-7881-2F7F-E0E15A3C7974}"/>
          </ac:grpSpMkLst>
        </pc:grpChg>
        <pc:grpChg chg="del">
          <ac:chgData name="Nino Philip Ramones" userId="1068934f-e3b4-4e88-ba23-4cb57230c594" providerId="ADAL" clId="{8CB2B8AF-A82A-44C4-8ACE-B3900E30AC94}" dt="2023-03-10T11:07:14.689" v="14144" actId="478"/>
          <ac:grpSpMkLst>
            <pc:docMk/>
            <pc:sldMk cId="589416536" sldId="278"/>
            <ac:grpSpMk id="18" creationId="{7D0A2EEA-2CFC-F682-1F9E-2D17C68AB9F9}"/>
          </ac:grpSpMkLst>
        </pc:grpChg>
        <pc:grpChg chg="del">
          <ac:chgData name="Nino Philip Ramones" userId="1068934f-e3b4-4e88-ba23-4cb57230c594" providerId="ADAL" clId="{8CB2B8AF-A82A-44C4-8ACE-B3900E30AC94}" dt="2023-03-10T11:23:09.033" v="14215" actId="478"/>
          <ac:grpSpMkLst>
            <pc:docMk/>
            <pc:sldMk cId="589416536" sldId="278"/>
            <ac:grpSpMk id="27" creationId="{2526845E-0B01-D685-F863-58009154941E}"/>
          </ac:grpSpMkLst>
        </pc:grpChg>
        <pc:picChg chg="add mod modCrop">
          <ac:chgData name="Nino Philip Ramones" userId="1068934f-e3b4-4e88-ba23-4cb57230c594" providerId="ADAL" clId="{8CB2B8AF-A82A-44C4-8ACE-B3900E30AC94}" dt="2023-03-10T11:34:14.185" v="15122" actId="164"/>
          <ac:picMkLst>
            <pc:docMk/>
            <pc:sldMk cId="589416536" sldId="278"/>
            <ac:picMk id="8" creationId="{D8976520-B2EC-28B0-DDCD-5492B8FB697F}"/>
          </ac:picMkLst>
        </pc:picChg>
        <pc:picChg chg="mod topLvl modCrop">
          <ac:chgData name="Nino Philip Ramones" userId="1068934f-e3b4-4e88-ba23-4cb57230c594" providerId="ADAL" clId="{8CB2B8AF-A82A-44C4-8ACE-B3900E30AC94}" dt="2023-03-10T11:34:14.185" v="15122" actId="164"/>
          <ac:picMkLst>
            <pc:docMk/>
            <pc:sldMk cId="589416536" sldId="278"/>
            <ac:picMk id="15" creationId="{24DA3179-8C0A-2F5F-13EE-1192022EB930}"/>
          </ac:picMkLst>
        </pc:picChg>
        <pc:picChg chg="del">
          <ac:chgData name="Nino Philip Ramones" userId="1068934f-e3b4-4e88-ba23-4cb57230c594" providerId="ADAL" clId="{8CB2B8AF-A82A-44C4-8ACE-B3900E30AC94}" dt="2023-03-10T11:07:14.689" v="14144" actId="478"/>
          <ac:picMkLst>
            <pc:docMk/>
            <pc:sldMk cId="589416536" sldId="278"/>
            <ac:picMk id="17" creationId="{2BD66BC6-F8E9-B5A2-8CCB-6F110FA6E4D0}"/>
          </ac:picMkLst>
        </pc:picChg>
      </pc:sldChg>
      <pc:sldChg chg="addSp delSp modSp add mod ord">
        <pc:chgData name="Nino Philip Ramones" userId="1068934f-e3b4-4e88-ba23-4cb57230c594" providerId="ADAL" clId="{8CB2B8AF-A82A-44C4-8ACE-B3900E30AC94}" dt="2023-03-10T12:58:27.943" v="16430" actId="2711"/>
        <pc:sldMkLst>
          <pc:docMk/>
          <pc:sldMk cId="2668961407" sldId="279"/>
        </pc:sldMkLst>
        <pc:spChg chg="mod">
          <ac:chgData name="Nino Philip Ramones" userId="1068934f-e3b4-4e88-ba23-4cb57230c594" providerId="ADAL" clId="{8CB2B8AF-A82A-44C4-8ACE-B3900E30AC94}" dt="2023-03-10T12:57:49.213" v="16427" actId="2711"/>
          <ac:spMkLst>
            <pc:docMk/>
            <pc:sldMk cId="2668961407" sldId="279"/>
            <ac:spMk id="6" creationId="{1C139C71-43D8-DA15-F46A-8598CDF1F78A}"/>
          </ac:spMkLst>
        </pc:spChg>
        <pc:spChg chg="mod">
          <ac:chgData name="Nino Philip Ramones" userId="1068934f-e3b4-4e88-ba23-4cb57230c594" providerId="ADAL" clId="{8CB2B8AF-A82A-44C4-8ACE-B3900E30AC94}" dt="2023-03-10T11:36:55.330" v="15152" actId="20577"/>
          <ac:spMkLst>
            <pc:docMk/>
            <pc:sldMk cId="2668961407" sldId="279"/>
            <ac:spMk id="8" creationId="{32B64BE8-E37B-9676-4EB5-17CAABB97627}"/>
          </ac:spMkLst>
        </pc:spChg>
        <pc:spChg chg="mod">
          <ac:chgData name="Nino Philip Ramones" userId="1068934f-e3b4-4e88-ba23-4cb57230c594" providerId="ADAL" clId="{8CB2B8AF-A82A-44C4-8ACE-B3900E30AC94}" dt="2023-03-10T11:37:29.142" v="15164" actId="20577"/>
          <ac:spMkLst>
            <pc:docMk/>
            <pc:sldMk cId="2668961407" sldId="279"/>
            <ac:spMk id="13" creationId="{E7B50B3A-133F-FA4D-C075-BA62ED3FA83D}"/>
          </ac:spMkLst>
        </pc:spChg>
        <pc:spChg chg="add mod">
          <ac:chgData name="Nino Philip Ramones" userId="1068934f-e3b4-4e88-ba23-4cb57230c594" providerId="ADAL" clId="{8CB2B8AF-A82A-44C4-8ACE-B3900E30AC94}" dt="2023-03-10T12:58:07.637" v="16428" actId="1582"/>
          <ac:spMkLst>
            <pc:docMk/>
            <pc:sldMk cId="2668961407" sldId="279"/>
            <ac:spMk id="17" creationId="{D6CD9F27-3726-A4CE-B72A-5491ED86E631}"/>
          </ac:spMkLst>
        </pc:spChg>
        <pc:spChg chg="add mod">
          <ac:chgData name="Nino Philip Ramones" userId="1068934f-e3b4-4e88-ba23-4cb57230c594" providerId="ADAL" clId="{8CB2B8AF-A82A-44C4-8ACE-B3900E30AC94}" dt="2023-03-10T12:58:27.943" v="16430" actId="2711"/>
          <ac:spMkLst>
            <pc:docMk/>
            <pc:sldMk cId="2668961407" sldId="279"/>
            <ac:spMk id="18" creationId="{AF367E45-8898-6A0D-8E8D-3F31A44D3CA9}"/>
          </ac:spMkLst>
        </pc:spChg>
        <pc:picChg chg="del">
          <ac:chgData name="Nino Philip Ramones" userId="1068934f-e3b4-4e88-ba23-4cb57230c594" providerId="ADAL" clId="{8CB2B8AF-A82A-44C4-8ACE-B3900E30AC94}" dt="2023-03-10T11:36:58.363" v="15153" actId="478"/>
          <ac:picMkLst>
            <pc:docMk/>
            <pc:sldMk cId="2668961407" sldId="279"/>
            <ac:picMk id="15" creationId="{1EB88930-A639-691E-0FCA-B6C35CBC3F9D}"/>
          </ac:picMkLst>
        </pc:picChg>
        <pc:picChg chg="add mod">
          <ac:chgData name="Nino Philip Ramones" userId="1068934f-e3b4-4e88-ba23-4cb57230c594" providerId="ADAL" clId="{8CB2B8AF-A82A-44C4-8ACE-B3900E30AC94}" dt="2023-03-10T11:37:25.304" v="15158" actId="14100"/>
          <ac:picMkLst>
            <pc:docMk/>
            <pc:sldMk cId="2668961407" sldId="279"/>
            <ac:picMk id="16" creationId="{AC1DEE82-940E-2615-BE26-3E0B6618064F}"/>
          </ac:picMkLst>
        </pc:picChg>
      </pc:sldChg>
      <pc:sldChg chg="addSp delSp modSp add mod ord">
        <pc:chgData name="Nino Philip Ramones" userId="1068934f-e3b4-4e88-ba23-4cb57230c594" providerId="ADAL" clId="{8CB2B8AF-A82A-44C4-8ACE-B3900E30AC94}" dt="2023-03-10T13:16:43.734" v="17198" actId="255"/>
        <pc:sldMkLst>
          <pc:docMk/>
          <pc:sldMk cId="3713819476" sldId="280"/>
        </pc:sldMkLst>
        <pc:spChg chg="mod">
          <ac:chgData name="Nino Philip Ramones" userId="1068934f-e3b4-4e88-ba23-4cb57230c594" providerId="ADAL" clId="{8CB2B8AF-A82A-44C4-8ACE-B3900E30AC94}" dt="2023-03-10T13:16:43.734" v="17198" actId="255"/>
          <ac:spMkLst>
            <pc:docMk/>
            <pc:sldMk cId="3713819476" sldId="280"/>
            <ac:spMk id="6" creationId="{1C139C71-43D8-DA15-F46A-8598CDF1F78A}"/>
          </ac:spMkLst>
        </pc:spChg>
        <pc:grpChg chg="del">
          <ac:chgData name="Nino Philip Ramones" userId="1068934f-e3b4-4e88-ba23-4cb57230c594" providerId="ADAL" clId="{8CB2B8AF-A82A-44C4-8ACE-B3900E30AC94}" dt="2023-03-10T12:58:54.126" v="16434" actId="478"/>
          <ac:grpSpMkLst>
            <pc:docMk/>
            <pc:sldMk cId="3713819476" sldId="280"/>
            <ac:grpSpMk id="9" creationId="{D8F08FAD-C798-7881-2F7F-E0E15A3C7974}"/>
          </ac:grpSpMkLst>
        </pc:grpChg>
        <pc:picChg chg="del topLvl">
          <ac:chgData name="Nino Philip Ramones" userId="1068934f-e3b4-4e88-ba23-4cb57230c594" providerId="ADAL" clId="{8CB2B8AF-A82A-44C4-8ACE-B3900E30AC94}" dt="2023-03-10T12:58:54.126" v="16434" actId="478"/>
          <ac:picMkLst>
            <pc:docMk/>
            <pc:sldMk cId="3713819476" sldId="280"/>
            <ac:picMk id="8" creationId="{D8976520-B2EC-28B0-DDCD-5492B8FB697F}"/>
          </ac:picMkLst>
        </pc:picChg>
        <pc:picChg chg="add mod modCrop">
          <ac:chgData name="Nino Philip Ramones" userId="1068934f-e3b4-4e88-ba23-4cb57230c594" providerId="ADAL" clId="{8CB2B8AF-A82A-44C4-8ACE-B3900E30AC94}" dt="2023-03-10T13:06:19.063" v="16503" actId="1076"/>
          <ac:picMkLst>
            <pc:docMk/>
            <pc:sldMk cId="3713819476" sldId="280"/>
            <ac:picMk id="10" creationId="{2EAB68FA-8686-0460-F630-6BD6B0D44DE3}"/>
          </ac:picMkLst>
        </pc:picChg>
        <pc:picChg chg="topLvl">
          <ac:chgData name="Nino Philip Ramones" userId="1068934f-e3b4-4e88-ba23-4cb57230c594" providerId="ADAL" clId="{8CB2B8AF-A82A-44C4-8ACE-B3900E30AC94}" dt="2023-03-10T12:58:54.126" v="16434" actId="478"/>
          <ac:picMkLst>
            <pc:docMk/>
            <pc:sldMk cId="3713819476" sldId="280"/>
            <ac:picMk id="15" creationId="{24DA3179-8C0A-2F5F-13EE-1192022EB930}"/>
          </ac:picMkLst>
        </pc:picChg>
      </pc:sldChg>
      <pc:sldChg chg="addSp delSp modSp add mod ord">
        <pc:chgData name="Nino Philip Ramones" userId="1068934f-e3b4-4e88-ba23-4cb57230c594" providerId="ADAL" clId="{8CB2B8AF-A82A-44C4-8ACE-B3900E30AC94}" dt="2023-03-10T13:57:49.949" v="20018" actId="2711"/>
        <pc:sldMkLst>
          <pc:docMk/>
          <pc:sldMk cId="3042634148" sldId="281"/>
        </pc:sldMkLst>
        <pc:spChg chg="mod">
          <ac:chgData name="Nino Philip Ramones" userId="1068934f-e3b4-4e88-ba23-4cb57230c594" providerId="ADAL" clId="{8CB2B8AF-A82A-44C4-8ACE-B3900E30AC94}" dt="2023-03-10T13:57:49.949" v="20018" actId="2711"/>
          <ac:spMkLst>
            <pc:docMk/>
            <pc:sldMk cId="3042634148" sldId="281"/>
            <ac:spMk id="6" creationId="{1C139C71-43D8-DA15-F46A-8598CDF1F78A}"/>
          </ac:spMkLst>
        </pc:spChg>
        <pc:spChg chg="add del mod">
          <ac:chgData name="Nino Philip Ramones" userId="1068934f-e3b4-4e88-ba23-4cb57230c594" providerId="ADAL" clId="{8CB2B8AF-A82A-44C4-8ACE-B3900E30AC94}" dt="2023-03-10T13:37:20.150" v="18961" actId="478"/>
          <ac:spMkLst>
            <pc:docMk/>
            <pc:sldMk cId="3042634148" sldId="281"/>
            <ac:spMk id="7" creationId="{7110FBF5-AA77-08B7-6F54-8C1C6143277D}"/>
          </ac:spMkLst>
        </pc:spChg>
        <pc:spChg chg="mod">
          <ac:chgData name="Nino Philip Ramones" userId="1068934f-e3b4-4e88-ba23-4cb57230c594" providerId="ADAL" clId="{8CB2B8AF-A82A-44C4-8ACE-B3900E30AC94}" dt="2023-03-10T13:19:13.682" v="17212" actId="20577"/>
          <ac:spMkLst>
            <pc:docMk/>
            <pc:sldMk cId="3042634148" sldId="281"/>
            <ac:spMk id="8" creationId="{32B64BE8-E37B-9676-4EB5-17CAABB97627}"/>
          </ac:spMkLst>
        </pc:spChg>
        <pc:spChg chg="mod">
          <ac:chgData name="Nino Philip Ramones" userId="1068934f-e3b4-4e88-ba23-4cb57230c594" providerId="ADAL" clId="{8CB2B8AF-A82A-44C4-8ACE-B3900E30AC94}" dt="2023-03-10T13:38:56.699" v="18971"/>
          <ac:spMkLst>
            <pc:docMk/>
            <pc:sldMk cId="3042634148" sldId="281"/>
            <ac:spMk id="11" creationId="{989542B2-3AB0-8C8A-7BA3-D16F4CE19DA4}"/>
          </ac:spMkLst>
        </pc:spChg>
        <pc:spChg chg="mod">
          <ac:chgData name="Nino Philip Ramones" userId="1068934f-e3b4-4e88-ba23-4cb57230c594" providerId="ADAL" clId="{8CB2B8AF-A82A-44C4-8ACE-B3900E30AC94}" dt="2023-03-10T13:38:56.699" v="18971"/>
          <ac:spMkLst>
            <pc:docMk/>
            <pc:sldMk cId="3042634148" sldId="281"/>
            <ac:spMk id="12" creationId="{F60EFD14-C1EC-FEB6-750B-630972B10642}"/>
          </ac:spMkLst>
        </pc:spChg>
        <pc:spChg chg="mod">
          <ac:chgData name="Nino Philip Ramones" userId="1068934f-e3b4-4e88-ba23-4cb57230c594" providerId="ADAL" clId="{8CB2B8AF-A82A-44C4-8ACE-B3900E30AC94}" dt="2023-03-10T13:38:56.699" v="18971"/>
          <ac:spMkLst>
            <pc:docMk/>
            <pc:sldMk cId="3042634148" sldId="281"/>
            <ac:spMk id="13" creationId="{FBE9D28C-5B33-8ADD-EA30-BC5329219943}"/>
          </ac:spMkLst>
        </pc:spChg>
        <pc:spChg chg="mod">
          <ac:chgData name="Nino Philip Ramones" userId="1068934f-e3b4-4e88-ba23-4cb57230c594" providerId="ADAL" clId="{8CB2B8AF-A82A-44C4-8ACE-B3900E30AC94}" dt="2023-03-10T13:38:56.699" v="18971"/>
          <ac:spMkLst>
            <pc:docMk/>
            <pc:sldMk cId="3042634148" sldId="281"/>
            <ac:spMk id="14" creationId="{BC1A3F43-E439-C1CA-165F-1033777C0044}"/>
          </ac:spMkLst>
        </pc:spChg>
        <pc:grpChg chg="add mod">
          <ac:chgData name="Nino Philip Ramones" userId="1068934f-e3b4-4e88-ba23-4cb57230c594" providerId="ADAL" clId="{8CB2B8AF-A82A-44C4-8ACE-B3900E30AC94}" dt="2023-03-10T13:40:57.950" v="18982" actId="1076"/>
          <ac:grpSpMkLst>
            <pc:docMk/>
            <pc:sldMk cId="3042634148" sldId="281"/>
            <ac:grpSpMk id="10" creationId="{11036F8C-35FC-48A0-B58D-493ECF2FD630}"/>
          </ac:grpSpMkLst>
        </pc:grpChg>
        <pc:grpChg chg="del">
          <ac:chgData name="Nino Philip Ramones" userId="1068934f-e3b4-4e88-ba23-4cb57230c594" providerId="ADAL" clId="{8CB2B8AF-A82A-44C4-8ACE-B3900E30AC94}" dt="2023-03-10T13:19:08.115" v="17202" actId="478"/>
          <ac:grpSpMkLst>
            <pc:docMk/>
            <pc:sldMk cId="3042634148" sldId="281"/>
            <ac:grpSpMk id="33" creationId="{AD4707F5-6FE1-FEA7-D4DA-F7E1D4A0C644}"/>
          </ac:grpSpMkLst>
        </pc:grpChg>
        <pc:picChg chg="add del mod">
          <ac:chgData name="Nino Philip Ramones" userId="1068934f-e3b4-4e88-ba23-4cb57230c594" providerId="ADAL" clId="{8CB2B8AF-A82A-44C4-8ACE-B3900E30AC94}" dt="2023-03-10T13:38:44.807" v="18970" actId="478"/>
          <ac:picMkLst>
            <pc:docMk/>
            <pc:sldMk cId="3042634148" sldId="281"/>
            <ac:picMk id="9" creationId="{608A8B33-7E0B-BAE4-02D2-8084C0F842B9}"/>
          </ac:picMkLst>
        </pc:picChg>
      </pc:sldChg>
      <pc:sldChg chg="addSp modSp add mod">
        <pc:chgData name="Nino Philip Ramones" userId="1068934f-e3b4-4e88-ba23-4cb57230c594" providerId="ADAL" clId="{8CB2B8AF-A82A-44C4-8ACE-B3900E30AC94}" dt="2023-03-10T14:07:16.080" v="20121" actId="1076"/>
        <pc:sldMkLst>
          <pc:docMk/>
          <pc:sldMk cId="2124879564" sldId="282"/>
        </pc:sldMkLst>
        <pc:spChg chg="mod">
          <ac:chgData name="Nino Philip Ramones" userId="1068934f-e3b4-4e88-ba23-4cb57230c594" providerId="ADAL" clId="{8CB2B8AF-A82A-44C4-8ACE-B3900E30AC94}" dt="2023-03-10T14:06:29.859" v="20106" actId="1035"/>
          <ac:spMkLst>
            <pc:docMk/>
            <pc:sldMk cId="2124879564" sldId="282"/>
            <ac:spMk id="6" creationId="{1C139C71-43D8-DA15-F46A-8598CDF1F78A}"/>
          </ac:spMkLst>
        </pc:spChg>
        <pc:spChg chg="add mod">
          <ac:chgData name="Nino Philip Ramones" userId="1068934f-e3b4-4e88-ba23-4cb57230c594" providerId="ADAL" clId="{8CB2B8AF-A82A-44C4-8ACE-B3900E30AC94}" dt="2023-03-10T14:06:36.098" v="20114" actId="1036"/>
          <ac:spMkLst>
            <pc:docMk/>
            <pc:sldMk cId="2124879564" sldId="282"/>
            <ac:spMk id="7" creationId="{371E6B4D-82A7-5E51-F870-CD5CB44F69BE}"/>
          </ac:spMkLst>
        </pc:spChg>
        <pc:spChg chg="mod">
          <ac:chgData name="Nino Philip Ramones" userId="1068934f-e3b4-4e88-ba23-4cb57230c594" providerId="ADAL" clId="{8CB2B8AF-A82A-44C4-8ACE-B3900E30AC94}" dt="2023-03-10T13:41:58.907" v="19032" actId="20577"/>
          <ac:spMkLst>
            <pc:docMk/>
            <pc:sldMk cId="2124879564" sldId="282"/>
            <ac:spMk id="8" creationId="{32B64BE8-E37B-9676-4EB5-17CAABB97627}"/>
          </ac:spMkLst>
        </pc:spChg>
        <pc:spChg chg="add mod">
          <ac:chgData name="Nino Philip Ramones" userId="1068934f-e3b4-4e88-ba23-4cb57230c594" providerId="ADAL" clId="{8CB2B8AF-A82A-44C4-8ACE-B3900E30AC94}" dt="2023-03-10T14:06:36.098" v="20114" actId="1036"/>
          <ac:spMkLst>
            <pc:docMk/>
            <pc:sldMk cId="2124879564" sldId="282"/>
            <ac:spMk id="9" creationId="{5A8CE56E-616D-7AEA-3FD6-3C2C4ED2E77D}"/>
          </ac:spMkLst>
        </pc:spChg>
        <pc:spChg chg="add mod">
          <ac:chgData name="Nino Philip Ramones" userId="1068934f-e3b4-4e88-ba23-4cb57230c594" providerId="ADAL" clId="{8CB2B8AF-A82A-44C4-8ACE-B3900E30AC94}" dt="2023-03-10T14:06:53.523" v="20115" actId="1076"/>
          <ac:spMkLst>
            <pc:docMk/>
            <pc:sldMk cId="2124879564" sldId="282"/>
            <ac:spMk id="15" creationId="{B7016611-C19B-F981-0493-1C1AAFFC517B}"/>
          </ac:spMkLst>
        </pc:spChg>
        <pc:spChg chg="add mod">
          <ac:chgData name="Nino Philip Ramones" userId="1068934f-e3b4-4e88-ba23-4cb57230c594" providerId="ADAL" clId="{8CB2B8AF-A82A-44C4-8ACE-B3900E30AC94}" dt="2023-03-10T14:07:16.080" v="20121" actId="1076"/>
          <ac:spMkLst>
            <pc:docMk/>
            <pc:sldMk cId="2124879564" sldId="282"/>
            <ac:spMk id="16" creationId="{93640B3D-36FC-1768-2FB8-1BFEB1323F57}"/>
          </ac:spMkLst>
        </pc:spChg>
      </pc:sldChg>
    </pc:docChg>
  </pc:docChgLst>
  <pc:docChgLst>
    <pc:chgData name="Nino Philip Ramones" userId="1068934f-e3b4-4e88-ba23-4cb57230c594" providerId="ADAL" clId="{DA43502D-6843-46E4-84F3-6183129FD404}"/>
    <pc:docChg chg="undo custSel addSld delSld modSld">
      <pc:chgData name="Nino Philip Ramones" userId="1068934f-e3b4-4e88-ba23-4cb57230c594" providerId="ADAL" clId="{DA43502D-6843-46E4-84F3-6183129FD404}" dt="2023-04-28T09:00:15.027" v="8535" actId="2711"/>
      <pc:docMkLst>
        <pc:docMk/>
      </pc:docMkLst>
      <pc:sldChg chg="addSp delSp modSp mod">
        <pc:chgData name="Nino Philip Ramones" userId="1068934f-e3b4-4e88-ba23-4cb57230c594" providerId="ADAL" clId="{DA43502D-6843-46E4-84F3-6183129FD404}" dt="2023-04-28T05:00:59.080" v="77" actId="14100"/>
        <pc:sldMkLst>
          <pc:docMk/>
          <pc:sldMk cId="2902220017" sldId="260"/>
        </pc:sldMkLst>
        <pc:spChg chg="mod">
          <ac:chgData name="Nino Philip Ramones" userId="1068934f-e3b4-4e88-ba23-4cb57230c594" providerId="ADAL" clId="{DA43502D-6843-46E4-84F3-6183129FD404}" dt="2023-04-28T04:53:29.644" v="40" actId="1076"/>
          <ac:spMkLst>
            <pc:docMk/>
            <pc:sldMk cId="2902220017" sldId="260"/>
            <ac:spMk id="14" creationId="{86CD694D-7914-A6C9-97B8-2823F7984CDE}"/>
          </ac:spMkLst>
        </pc:spChg>
        <pc:spChg chg="mod">
          <ac:chgData name="Nino Philip Ramones" userId="1068934f-e3b4-4e88-ba23-4cb57230c594" providerId="ADAL" clId="{DA43502D-6843-46E4-84F3-6183129FD404}" dt="2023-04-28T04:53:34.284" v="41" actId="1076"/>
          <ac:spMkLst>
            <pc:docMk/>
            <pc:sldMk cId="2902220017" sldId="260"/>
            <ac:spMk id="15" creationId="{CB5AF6EE-76A6-CA9D-0627-29C15279BDC6}"/>
          </ac:spMkLst>
        </pc:spChg>
        <pc:spChg chg="add mod">
          <ac:chgData name="Nino Philip Ramones" userId="1068934f-e3b4-4e88-ba23-4cb57230c594" providerId="ADAL" clId="{DA43502D-6843-46E4-84F3-6183129FD404}" dt="2023-04-28T04:58:31.800" v="53" actId="1076"/>
          <ac:spMkLst>
            <pc:docMk/>
            <pc:sldMk cId="2902220017" sldId="260"/>
            <ac:spMk id="25" creationId="{6EFD1E6E-80FA-0CC5-D7E2-78CB69BE3693}"/>
          </ac:spMkLst>
        </pc:spChg>
        <pc:spChg chg="add del">
          <ac:chgData name="Nino Philip Ramones" userId="1068934f-e3b4-4e88-ba23-4cb57230c594" providerId="ADAL" clId="{DA43502D-6843-46E4-84F3-6183129FD404}" dt="2023-04-28T04:58:59.430" v="61" actId="478"/>
          <ac:spMkLst>
            <pc:docMk/>
            <pc:sldMk cId="2902220017" sldId="260"/>
            <ac:spMk id="29" creationId="{D3477DD6-20F8-B844-531F-A4D45B04E6BF}"/>
          </ac:spMkLst>
        </pc:spChg>
        <pc:picChg chg="add mod">
          <ac:chgData name="Nino Philip Ramones" userId="1068934f-e3b4-4e88-ba23-4cb57230c594" providerId="ADAL" clId="{DA43502D-6843-46E4-84F3-6183129FD404}" dt="2023-04-28T05:00:59.080" v="77" actId="14100"/>
          <ac:picMkLst>
            <pc:docMk/>
            <pc:sldMk cId="2902220017" sldId="260"/>
            <ac:picMk id="3" creationId="{29BE9BA6-DEAB-60E1-F172-4E84FA66461D}"/>
          </ac:picMkLst>
        </pc:picChg>
        <pc:picChg chg="add del">
          <ac:chgData name="Nino Philip Ramones" userId="1068934f-e3b4-4e88-ba23-4cb57230c594" providerId="ADAL" clId="{DA43502D-6843-46E4-84F3-6183129FD404}" dt="2023-04-28T04:55:19.427" v="43" actId="478"/>
          <ac:picMkLst>
            <pc:docMk/>
            <pc:sldMk cId="2902220017" sldId="260"/>
            <ac:picMk id="11" creationId="{94AB2FB8-E06C-C5DA-5702-4F166E1B0AD4}"/>
          </ac:picMkLst>
        </pc:picChg>
        <pc:picChg chg="add mod">
          <ac:chgData name="Nino Philip Ramones" userId="1068934f-e3b4-4e88-ba23-4cb57230c594" providerId="ADAL" clId="{DA43502D-6843-46E4-84F3-6183129FD404}" dt="2023-04-28T05:00:51.927" v="76" actId="14100"/>
          <ac:picMkLst>
            <pc:docMk/>
            <pc:sldMk cId="2902220017" sldId="260"/>
            <ac:picMk id="16" creationId="{939A4C42-98DA-D2B8-4197-BE29DC484B9B}"/>
          </ac:picMkLst>
        </pc:picChg>
        <pc:picChg chg="add del">
          <ac:chgData name="Nino Philip Ramones" userId="1068934f-e3b4-4e88-ba23-4cb57230c594" providerId="ADAL" clId="{DA43502D-6843-46E4-84F3-6183129FD404}" dt="2023-04-28T04:55:19.427" v="43" actId="478"/>
          <ac:picMkLst>
            <pc:docMk/>
            <pc:sldMk cId="2902220017" sldId="260"/>
            <ac:picMk id="22" creationId="{78BD71C9-8DBA-4643-5373-D7DE98BFDA6C}"/>
          </ac:picMkLst>
        </pc:picChg>
        <pc:picChg chg="add mod">
          <ac:chgData name="Nino Philip Ramones" userId="1068934f-e3b4-4e88-ba23-4cb57230c594" providerId="ADAL" clId="{DA43502D-6843-46E4-84F3-6183129FD404}" dt="2023-04-28T05:00:40.055" v="74"/>
          <ac:picMkLst>
            <pc:docMk/>
            <pc:sldMk cId="2902220017" sldId="260"/>
            <ac:picMk id="24" creationId="{FC4EF1AF-287F-2622-8085-D07093A48C9E}"/>
          </ac:picMkLst>
        </pc:picChg>
        <pc:picChg chg="add del">
          <ac:chgData name="Nino Philip Ramones" userId="1068934f-e3b4-4e88-ba23-4cb57230c594" providerId="ADAL" clId="{DA43502D-6843-46E4-84F3-6183129FD404}" dt="2023-04-28T04:58:59.430" v="61" actId="478"/>
          <ac:picMkLst>
            <pc:docMk/>
            <pc:sldMk cId="2902220017" sldId="260"/>
            <ac:picMk id="28" creationId="{81AFE020-EE52-028A-F1B3-5B309C216182}"/>
          </ac:picMkLst>
        </pc:picChg>
      </pc:sldChg>
      <pc:sldChg chg="modSp mod modShow">
        <pc:chgData name="Nino Philip Ramones" userId="1068934f-e3b4-4e88-ba23-4cb57230c594" providerId="ADAL" clId="{DA43502D-6843-46E4-84F3-6183129FD404}" dt="2023-04-28T08:57:27.382" v="8511" actId="1036"/>
        <pc:sldMkLst>
          <pc:docMk/>
          <pc:sldMk cId="4215421811" sldId="261"/>
        </pc:sldMkLst>
        <pc:spChg chg="mod">
          <ac:chgData name="Nino Philip Ramones" userId="1068934f-e3b4-4e88-ba23-4cb57230c594" providerId="ADAL" clId="{DA43502D-6843-46E4-84F3-6183129FD404}" dt="2023-04-28T08:54:53.941" v="7973" actId="20577"/>
          <ac:spMkLst>
            <pc:docMk/>
            <pc:sldMk cId="4215421811" sldId="261"/>
            <ac:spMk id="6" creationId="{1C139C71-43D8-DA15-F46A-8598CDF1F78A}"/>
          </ac:spMkLst>
        </pc:spChg>
        <pc:spChg chg="mod">
          <ac:chgData name="Nino Philip Ramones" userId="1068934f-e3b4-4e88-ba23-4cb57230c594" providerId="ADAL" clId="{DA43502D-6843-46E4-84F3-6183129FD404}" dt="2023-04-28T08:56:16.692" v="8250" actId="20577"/>
          <ac:spMkLst>
            <pc:docMk/>
            <pc:sldMk cId="4215421811" sldId="261"/>
            <ac:spMk id="7" creationId="{CB143D5A-4C51-CC45-02B5-43383CAA5C50}"/>
          </ac:spMkLst>
        </pc:spChg>
        <pc:spChg chg="mod">
          <ac:chgData name="Nino Philip Ramones" userId="1068934f-e3b4-4e88-ba23-4cb57230c594" providerId="ADAL" clId="{DA43502D-6843-46E4-84F3-6183129FD404}" dt="2023-04-28T08:57:08.751" v="8508" actId="20577"/>
          <ac:spMkLst>
            <pc:docMk/>
            <pc:sldMk cId="4215421811" sldId="261"/>
            <ac:spMk id="10" creationId="{AA624370-42F0-82DE-228F-BC78C798D723}"/>
          </ac:spMkLst>
        </pc:spChg>
        <pc:grpChg chg="mod">
          <ac:chgData name="Nino Philip Ramones" userId="1068934f-e3b4-4e88-ba23-4cb57230c594" providerId="ADAL" clId="{DA43502D-6843-46E4-84F3-6183129FD404}" dt="2023-04-28T08:57:27.382" v="8511" actId="1036"/>
          <ac:grpSpMkLst>
            <pc:docMk/>
            <pc:sldMk cId="4215421811" sldId="261"/>
            <ac:grpSpMk id="9" creationId="{86565025-D585-4FE0-F5D0-00D60DC63201}"/>
          </ac:grpSpMkLst>
        </pc:grpChg>
        <pc:grpChg chg="mod">
          <ac:chgData name="Nino Philip Ramones" userId="1068934f-e3b4-4e88-ba23-4cb57230c594" providerId="ADAL" clId="{DA43502D-6843-46E4-84F3-6183129FD404}" dt="2023-04-28T08:57:21.597" v="8510" actId="1036"/>
          <ac:grpSpMkLst>
            <pc:docMk/>
            <pc:sldMk cId="4215421811" sldId="261"/>
            <ac:grpSpMk id="28" creationId="{1E2DCC1B-E94A-BBE8-ED0F-0C36BBB2851B}"/>
          </ac:grpSpMkLst>
        </pc:grpChg>
      </pc:sldChg>
      <pc:sldChg chg="modSp mod">
        <pc:chgData name="Nino Philip Ramones" userId="1068934f-e3b4-4e88-ba23-4cb57230c594" providerId="ADAL" clId="{DA43502D-6843-46E4-84F3-6183129FD404}" dt="2023-04-28T09:00:15.027" v="8535" actId="2711"/>
        <pc:sldMkLst>
          <pc:docMk/>
          <pc:sldMk cId="3042634148" sldId="281"/>
        </pc:sldMkLst>
        <pc:spChg chg="mod">
          <ac:chgData name="Nino Philip Ramones" userId="1068934f-e3b4-4e88-ba23-4cb57230c594" providerId="ADAL" clId="{DA43502D-6843-46E4-84F3-6183129FD404}" dt="2023-04-28T08:53:56.066" v="7736" actId="20577"/>
          <ac:spMkLst>
            <pc:docMk/>
            <pc:sldMk cId="3042634148" sldId="281"/>
            <ac:spMk id="6" creationId="{1C139C71-43D8-DA15-F46A-8598CDF1F78A}"/>
          </ac:spMkLst>
        </pc:spChg>
        <pc:spChg chg="mod">
          <ac:chgData name="Nino Philip Ramones" userId="1068934f-e3b4-4e88-ba23-4cb57230c594" providerId="ADAL" clId="{DA43502D-6843-46E4-84F3-6183129FD404}" dt="2023-04-28T08:54:03.706" v="7758" actId="1036"/>
          <ac:spMkLst>
            <pc:docMk/>
            <pc:sldMk cId="3042634148" sldId="281"/>
            <ac:spMk id="9" creationId="{A4C4677F-45AE-36EE-ABCE-397302091C1F}"/>
          </ac:spMkLst>
        </pc:spChg>
        <pc:spChg chg="mod">
          <ac:chgData name="Nino Philip Ramones" userId="1068934f-e3b4-4e88-ba23-4cb57230c594" providerId="ADAL" clId="{DA43502D-6843-46E4-84F3-6183129FD404}" dt="2023-04-28T09:00:15.027" v="8535" actId="2711"/>
          <ac:spMkLst>
            <pc:docMk/>
            <pc:sldMk cId="3042634148" sldId="281"/>
            <ac:spMk id="15" creationId="{3DE590E7-D5BC-0018-437A-AE6E15E396B6}"/>
          </ac:spMkLst>
        </pc:spChg>
      </pc:sldChg>
      <pc:sldChg chg="addSp delSp modSp mod">
        <pc:chgData name="Nino Philip Ramones" userId="1068934f-e3b4-4e88-ba23-4cb57230c594" providerId="ADAL" clId="{DA43502D-6843-46E4-84F3-6183129FD404}" dt="2023-04-28T06:25:08.941" v="3278" actId="2711"/>
        <pc:sldMkLst>
          <pc:docMk/>
          <pc:sldMk cId="2474797160" sldId="288"/>
        </pc:sldMkLst>
        <pc:spChg chg="mod">
          <ac:chgData name="Nino Philip Ramones" userId="1068934f-e3b4-4e88-ba23-4cb57230c594" providerId="ADAL" clId="{DA43502D-6843-46E4-84F3-6183129FD404}" dt="2023-04-28T05:05:23.602" v="102" actId="20577"/>
          <ac:spMkLst>
            <pc:docMk/>
            <pc:sldMk cId="2474797160" sldId="288"/>
            <ac:spMk id="2" creationId="{05373617-D585-BAF0-0B5B-D2CF324A4D6B}"/>
          </ac:spMkLst>
        </pc:spChg>
        <pc:spChg chg="add mod">
          <ac:chgData name="Nino Philip Ramones" userId="1068934f-e3b4-4e88-ba23-4cb57230c594" providerId="ADAL" clId="{DA43502D-6843-46E4-84F3-6183129FD404}" dt="2023-04-28T05:28:39.508" v="1390" actId="1036"/>
          <ac:spMkLst>
            <pc:docMk/>
            <pc:sldMk cId="2474797160" sldId="288"/>
            <ac:spMk id="3" creationId="{E301EF81-B90F-36A7-A828-06EDA6FBF5E5}"/>
          </ac:spMkLst>
        </pc:spChg>
        <pc:spChg chg="mod">
          <ac:chgData name="Nino Philip Ramones" userId="1068934f-e3b4-4e88-ba23-4cb57230c594" providerId="ADAL" clId="{DA43502D-6843-46E4-84F3-6183129FD404}" dt="2023-04-28T06:25:08.941" v="3278" actId="2711"/>
          <ac:spMkLst>
            <pc:docMk/>
            <pc:sldMk cId="2474797160" sldId="288"/>
            <ac:spMk id="6" creationId="{1C139C71-43D8-DA15-F46A-8598CDF1F78A}"/>
          </ac:spMkLst>
        </pc:spChg>
        <pc:spChg chg="mod">
          <ac:chgData name="Nino Philip Ramones" userId="1068934f-e3b4-4e88-ba23-4cb57230c594" providerId="ADAL" clId="{DA43502D-6843-46E4-84F3-6183129FD404}" dt="2023-04-28T05:10:53.533" v="195" actId="1038"/>
          <ac:spMkLst>
            <pc:docMk/>
            <pc:sldMk cId="2474797160" sldId="288"/>
            <ac:spMk id="10" creationId="{0D535829-F972-5CF5-20EA-345A515508E8}"/>
          </ac:spMkLst>
        </pc:spChg>
        <pc:spChg chg="mod">
          <ac:chgData name="Nino Philip Ramones" userId="1068934f-e3b4-4e88-ba23-4cb57230c594" providerId="ADAL" clId="{DA43502D-6843-46E4-84F3-6183129FD404}" dt="2023-04-28T05:28:58.872" v="1399" actId="1036"/>
          <ac:spMkLst>
            <pc:docMk/>
            <pc:sldMk cId="2474797160" sldId="288"/>
            <ac:spMk id="12" creationId="{A03D9DDB-0911-CCC6-289E-FE03CE9C7E57}"/>
          </ac:spMkLst>
        </pc:spChg>
        <pc:spChg chg="add mod">
          <ac:chgData name="Nino Philip Ramones" userId="1068934f-e3b4-4e88-ba23-4cb57230c594" providerId="ADAL" clId="{DA43502D-6843-46E4-84F3-6183129FD404}" dt="2023-04-28T05:28:58.872" v="1399" actId="1036"/>
          <ac:spMkLst>
            <pc:docMk/>
            <pc:sldMk cId="2474797160" sldId="288"/>
            <ac:spMk id="13" creationId="{CCA33C50-5359-C8E0-A0A8-645350BA97FE}"/>
          </ac:spMkLst>
        </pc:spChg>
        <pc:picChg chg="del">
          <ac:chgData name="Nino Philip Ramones" userId="1068934f-e3b4-4e88-ba23-4cb57230c594" providerId="ADAL" clId="{DA43502D-6843-46E4-84F3-6183129FD404}" dt="2023-04-28T05:05:25.536" v="103" actId="478"/>
          <ac:picMkLst>
            <pc:docMk/>
            <pc:sldMk cId="2474797160" sldId="288"/>
            <ac:picMk id="5" creationId="{1F581BCA-212C-D41B-BD29-D649B6CF3976}"/>
          </ac:picMkLst>
        </pc:picChg>
        <pc:picChg chg="add mod">
          <ac:chgData name="Nino Philip Ramones" userId="1068934f-e3b4-4e88-ba23-4cb57230c594" providerId="ADAL" clId="{DA43502D-6843-46E4-84F3-6183129FD404}" dt="2023-04-28T05:28:58.872" v="1399" actId="1036"/>
          <ac:picMkLst>
            <pc:docMk/>
            <pc:sldMk cId="2474797160" sldId="288"/>
            <ac:picMk id="11" creationId="{3DB84044-6F0C-EB78-CC1C-5C26073F2AC0}"/>
          </ac:picMkLst>
        </pc:picChg>
        <pc:picChg chg="add mod">
          <ac:chgData name="Nino Philip Ramones" userId="1068934f-e3b4-4e88-ba23-4cb57230c594" providerId="ADAL" clId="{DA43502D-6843-46E4-84F3-6183129FD404}" dt="2023-04-28T05:28:58.872" v="1399" actId="1036"/>
          <ac:picMkLst>
            <pc:docMk/>
            <pc:sldMk cId="2474797160" sldId="288"/>
            <ac:picMk id="1026" creationId="{284D62D0-C20A-41B9-852D-90343B5CD1A8}"/>
          </ac:picMkLst>
        </pc:picChg>
      </pc:sldChg>
      <pc:sldChg chg="del">
        <pc:chgData name="Nino Philip Ramones" userId="1068934f-e3b4-4e88-ba23-4cb57230c594" providerId="ADAL" clId="{DA43502D-6843-46E4-84F3-6183129FD404}" dt="2023-04-28T05:02:16.822" v="79" actId="47"/>
        <pc:sldMkLst>
          <pc:docMk/>
          <pc:sldMk cId="2888063651" sldId="289"/>
        </pc:sldMkLst>
      </pc:sldChg>
      <pc:sldChg chg="del">
        <pc:chgData name="Nino Philip Ramones" userId="1068934f-e3b4-4e88-ba23-4cb57230c594" providerId="ADAL" clId="{DA43502D-6843-46E4-84F3-6183129FD404}" dt="2023-04-28T05:02:16.822" v="79" actId="47"/>
        <pc:sldMkLst>
          <pc:docMk/>
          <pc:sldMk cId="3428063982" sldId="290"/>
        </pc:sldMkLst>
      </pc:sldChg>
      <pc:sldChg chg="del">
        <pc:chgData name="Nino Philip Ramones" userId="1068934f-e3b4-4e88-ba23-4cb57230c594" providerId="ADAL" clId="{DA43502D-6843-46E4-84F3-6183129FD404}" dt="2023-04-28T05:02:16.822" v="79" actId="47"/>
        <pc:sldMkLst>
          <pc:docMk/>
          <pc:sldMk cId="2145874465" sldId="291"/>
        </pc:sldMkLst>
      </pc:sldChg>
      <pc:sldChg chg="del">
        <pc:chgData name="Nino Philip Ramones" userId="1068934f-e3b4-4e88-ba23-4cb57230c594" providerId="ADAL" clId="{DA43502D-6843-46E4-84F3-6183129FD404}" dt="2023-04-28T05:02:16.822" v="79" actId="47"/>
        <pc:sldMkLst>
          <pc:docMk/>
          <pc:sldMk cId="1490428217" sldId="292"/>
        </pc:sldMkLst>
      </pc:sldChg>
      <pc:sldChg chg="del">
        <pc:chgData name="Nino Philip Ramones" userId="1068934f-e3b4-4e88-ba23-4cb57230c594" providerId="ADAL" clId="{DA43502D-6843-46E4-84F3-6183129FD404}" dt="2023-04-28T05:02:16.822" v="79" actId="47"/>
        <pc:sldMkLst>
          <pc:docMk/>
          <pc:sldMk cId="1278780278" sldId="293"/>
        </pc:sldMkLst>
      </pc:sldChg>
      <pc:sldChg chg="del">
        <pc:chgData name="Nino Philip Ramones" userId="1068934f-e3b4-4e88-ba23-4cb57230c594" providerId="ADAL" clId="{DA43502D-6843-46E4-84F3-6183129FD404}" dt="2023-04-28T05:02:16.822" v="79" actId="47"/>
        <pc:sldMkLst>
          <pc:docMk/>
          <pc:sldMk cId="2619007221" sldId="294"/>
        </pc:sldMkLst>
      </pc:sldChg>
      <pc:sldChg chg="del">
        <pc:chgData name="Nino Philip Ramones" userId="1068934f-e3b4-4e88-ba23-4cb57230c594" providerId="ADAL" clId="{DA43502D-6843-46E4-84F3-6183129FD404}" dt="2023-04-28T05:02:16.822" v="79" actId="47"/>
        <pc:sldMkLst>
          <pc:docMk/>
          <pc:sldMk cId="449201442" sldId="295"/>
        </pc:sldMkLst>
      </pc:sldChg>
      <pc:sldChg chg="del">
        <pc:chgData name="Nino Philip Ramones" userId="1068934f-e3b4-4e88-ba23-4cb57230c594" providerId="ADAL" clId="{DA43502D-6843-46E4-84F3-6183129FD404}" dt="2023-04-28T05:02:16.822" v="79" actId="47"/>
        <pc:sldMkLst>
          <pc:docMk/>
          <pc:sldMk cId="2537259196" sldId="296"/>
        </pc:sldMkLst>
      </pc:sldChg>
      <pc:sldChg chg="del">
        <pc:chgData name="Nino Philip Ramones" userId="1068934f-e3b4-4e88-ba23-4cb57230c594" providerId="ADAL" clId="{DA43502D-6843-46E4-84F3-6183129FD404}" dt="2023-04-28T05:02:16.822" v="79" actId="47"/>
        <pc:sldMkLst>
          <pc:docMk/>
          <pc:sldMk cId="1744944240" sldId="297"/>
        </pc:sldMkLst>
      </pc:sldChg>
      <pc:sldChg chg="del">
        <pc:chgData name="Nino Philip Ramones" userId="1068934f-e3b4-4e88-ba23-4cb57230c594" providerId="ADAL" clId="{DA43502D-6843-46E4-84F3-6183129FD404}" dt="2023-04-28T05:02:16.822" v="79" actId="47"/>
        <pc:sldMkLst>
          <pc:docMk/>
          <pc:sldMk cId="640533113" sldId="298"/>
        </pc:sldMkLst>
      </pc:sldChg>
      <pc:sldChg chg="del">
        <pc:chgData name="Nino Philip Ramones" userId="1068934f-e3b4-4e88-ba23-4cb57230c594" providerId="ADAL" clId="{DA43502D-6843-46E4-84F3-6183129FD404}" dt="2023-04-28T05:02:16.822" v="79" actId="47"/>
        <pc:sldMkLst>
          <pc:docMk/>
          <pc:sldMk cId="2925294506" sldId="299"/>
        </pc:sldMkLst>
      </pc:sldChg>
      <pc:sldChg chg="del">
        <pc:chgData name="Nino Philip Ramones" userId="1068934f-e3b4-4e88-ba23-4cb57230c594" providerId="ADAL" clId="{DA43502D-6843-46E4-84F3-6183129FD404}" dt="2023-04-28T05:02:16.822" v="79" actId="47"/>
        <pc:sldMkLst>
          <pc:docMk/>
          <pc:sldMk cId="3960663401" sldId="300"/>
        </pc:sldMkLst>
      </pc:sldChg>
      <pc:sldChg chg="del">
        <pc:chgData name="Nino Philip Ramones" userId="1068934f-e3b4-4e88-ba23-4cb57230c594" providerId="ADAL" clId="{DA43502D-6843-46E4-84F3-6183129FD404}" dt="2023-04-28T05:02:16.822" v="79" actId="47"/>
        <pc:sldMkLst>
          <pc:docMk/>
          <pc:sldMk cId="1430614379" sldId="301"/>
        </pc:sldMkLst>
      </pc:sldChg>
      <pc:sldChg chg="del">
        <pc:chgData name="Nino Philip Ramones" userId="1068934f-e3b4-4e88-ba23-4cb57230c594" providerId="ADAL" clId="{DA43502D-6843-46E4-84F3-6183129FD404}" dt="2023-04-28T05:02:16.822" v="79" actId="47"/>
        <pc:sldMkLst>
          <pc:docMk/>
          <pc:sldMk cId="4053801358" sldId="302"/>
        </pc:sldMkLst>
      </pc:sldChg>
      <pc:sldChg chg="del">
        <pc:chgData name="Nino Philip Ramones" userId="1068934f-e3b4-4e88-ba23-4cb57230c594" providerId="ADAL" clId="{DA43502D-6843-46E4-84F3-6183129FD404}" dt="2023-04-28T05:02:16.822" v="79" actId="47"/>
        <pc:sldMkLst>
          <pc:docMk/>
          <pc:sldMk cId="3735152311" sldId="303"/>
        </pc:sldMkLst>
      </pc:sldChg>
      <pc:sldChg chg="del">
        <pc:chgData name="Nino Philip Ramones" userId="1068934f-e3b4-4e88-ba23-4cb57230c594" providerId="ADAL" clId="{DA43502D-6843-46E4-84F3-6183129FD404}" dt="2023-04-28T05:02:16.822" v="79" actId="47"/>
        <pc:sldMkLst>
          <pc:docMk/>
          <pc:sldMk cId="981813218" sldId="304"/>
        </pc:sldMkLst>
      </pc:sldChg>
      <pc:sldChg chg="del">
        <pc:chgData name="Nino Philip Ramones" userId="1068934f-e3b4-4e88-ba23-4cb57230c594" providerId="ADAL" clId="{DA43502D-6843-46E4-84F3-6183129FD404}" dt="2023-04-28T05:02:16.822" v="79" actId="47"/>
        <pc:sldMkLst>
          <pc:docMk/>
          <pc:sldMk cId="123605150" sldId="305"/>
        </pc:sldMkLst>
      </pc:sldChg>
      <pc:sldChg chg="del">
        <pc:chgData name="Nino Philip Ramones" userId="1068934f-e3b4-4e88-ba23-4cb57230c594" providerId="ADAL" clId="{DA43502D-6843-46E4-84F3-6183129FD404}" dt="2023-04-28T05:02:16.822" v="79" actId="47"/>
        <pc:sldMkLst>
          <pc:docMk/>
          <pc:sldMk cId="112553766" sldId="306"/>
        </pc:sldMkLst>
      </pc:sldChg>
      <pc:sldChg chg="del">
        <pc:chgData name="Nino Philip Ramones" userId="1068934f-e3b4-4e88-ba23-4cb57230c594" providerId="ADAL" clId="{DA43502D-6843-46E4-84F3-6183129FD404}" dt="2023-04-28T07:00:54.682" v="5215" actId="47"/>
        <pc:sldMkLst>
          <pc:docMk/>
          <pc:sldMk cId="2442924426" sldId="307"/>
        </pc:sldMkLst>
      </pc:sldChg>
      <pc:sldChg chg="addSp delSp modSp add mod">
        <pc:chgData name="Nino Philip Ramones" userId="1068934f-e3b4-4e88-ba23-4cb57230c594" providerId="ADAL" clId="{DA43502D-6843-46E4-84F3-6183129FD404}" dt="2023-04-28T06:24:32.511" v="3275" actId="2711"/>
        <pc:sldMkLst>
          <pc:docMk/>
          <pc:sldMk cId="2661369311" sldId="308"/>
        </pc:sldMkLst>
        <pc:spChg chg="mod">
          <ac:chgData name="Nino Philip Ramones" userId="1068934f-e3b4-4e88-ba23-4cb57230c594" providerId="ADAL" clId="{DA43502D-6843-46E4-84F3-6183129FD404}" dt="2023-04-28T05:31:23.185" v="1480" actId="20577"/>
          <ac:spMkLst>
            <pc:docMk/>
            <pc:sldMk cId="2661369311" sldId="308"/>
            <ac:spMk id="2" creationId="{05373617-D585-BAF0-0B5B-D2CF324A4D6B}"/>
          </ac:spMkLst>
        </pc:spChg>
        <pc:spChg chg="mod">
          <ac:chgData name="Nino Philip Ramones" userId="1068934f-e3b4-4e88-ba23-4cb57230c594" providerId="ADAL" clId="{DA43502D-6843-46E4-84F3-6183129FD404}" dt="2023-04-28T05:32:11.519" v="1575" actId="1035"/>
          <ac:spMkLst>
            <pc:docMk/>
            <pc:sldMk cId="2661369311" sldId="308"/>
            <ac:spMk id="3" creationId="{E301EF81-B90F-36A7-A828-06EDA6FBF5E5}"/>
          </ac:spMkLst>
        </pc:spChg>
        <pc:spChg chg="mod">
          <ac:chgData name="Nino Philip Ramones" userId="1068934f-e3b4-4e88-ba23-4cb57230c594" providerId="ADAL" clId="{DA43502D-6843-46E4-84F3-6183129FD404}" dt="2023-04-28T06:24:32.511" v="3275" actId="2711"/>
          <ac:spMkLst>
            <pc:docMk/>
            <pc:sldMk cId="2661369311" sldId="308"/>
            <ac:spMk id="6" creationId="{1C139C71-43D8-DA15-F46A-8598CDF1F78A}"/>
          </ac:spMkLst>
        </pc:spChg>
        <pc:spChg chg="mod">
          <ac:chgData name="Nino Philip Ramones" userId="1068934f-e3b4-4e88-ba23-4cb57230c594" providerId="ADAL" clId="{DA43502D-6843-46E4-84F3-6183129FD404}" dt="2023-04-28T05:36:10.567" v="1670" actId="14100"/>
          <ac:spMkLst>
            <pc:docMk/>
            <pc:sldMk cId="2661369311" sldId="308"/>
            <ac:spMk id="12" creationId="{A03D9DDB-0911-CCC6-289E-FE03CE9C7E57}"/>
          </ac:spMkLst>
        </pc:spChg>
        <pc:spChg chg="del">
          <ac:chgData name="Nino Philip Ramones" userId="1068934f-e3b4-4e88-ba23-4cb57230c594" providerId="ADAL" clId="{DA43502D-6843-46E4-84F3-6183129FD404}" dt="2023-04-28T05:30:23.435" v="1401" actId="478"/>
          <ac:spMkLst>
            <pc:docMk/>
            <pc:sldMk cId="2661369311" sldId="308"/>
            <ac:spMk id="13" creationId="{CCA33C50-5359-C8E0-A0A8-645350BA97FE}"/>
          </ac:spMkLst>
        </pc:spChg>
        <pc:picChg chg="add mod">
          <ac:chgData name="Nino Philip Ramones" userId="1068934f-e3b4-4e88-ba23-4cb57230c594" providerId="ADAL" clId="{DA43502D-6843-46E4-84F3-6183129FD404}" dt="2023-04-28T05:34:41.574" v="1594" actId="14100"/>
          <ac:picMkLst>
            <pc:docMk/>
            <pc:sldMk cId="2661369311" sldId="308"/>
            <ac:picMk id="5" creationId="{BEF3C374-30E3-8A15-DF14-50AFE7BFDF87}"/>
          </ac:picMkLst>
        </pc:picChg>
        <pc:picChg chg="del">
          <ac:chgData name="Nino Philip Ramones" userId="1068934f-e3b4-4e88-ba23-4cb57230c594" providerId="ADAL" clId="{DA43502D-6843-46E4-84F3-6183129FD404}" dt="2023-04-28T05:30:23.435" v="1401" actId="478"/>
          <ac:picMkLst>
            <pc:docMk/>
            <pc:sldMk cId="2661369311" sldId="308"/>
            <ac:picMk id="11" creationId="{3DB84044-6F0C-EB78-CC1C-5C26073F2AC0}"/>
          </ac:picMkLst>
        </pc:picChg>
        <pc:picChg chg="del mod">
          <ac:chgData name="Nino Philip Ramones" userId="1068934f-e3b4-4e88-ba23-4cb57230c594" providerId="ADAL" clId="{DA43502D-6843-46E4-84F3-6183129FD404}" dt="2023-04-28T05:34:44.547" v="1595" actId="478"/>
          <ac:picMkLst>
            <pc:docMk/>
            <pc:sldMk cId="2661369311" sldId="308"/>
            <ac:picMk id="1026" creationId="{284D62D0-C20A-41B9-852D-90343B5CD1A8}"/>
          </ac:picMkLst>
        </pc:picChg>
      </pc:sldChg>
      <pc:sldChg chg="addSp delSp modSp add mod">
        <pc:chgData name="Nino Philip Ramones" userId="1068934f-e3b4-4e88-ba23-4cb57230c594" providerId="ADAL" clId="{DA43502D-6843-46E4-84F3-6183129FD404}" dt="2023-04-28T06:25:48.265" v="3287" actId="20577"/>
        <pc:sldMkLst>
          <pc:docMk/>
          <pc:sldMk cId="2969037122" sldId="309"/>
        </pc:sldMkLst>
        <pc:spChg chg="mod">
          <ac:chgData name="Nino Philip Ramones" userId="1068934f-e3b4-4e88-ba23-4cb57230c594" providerId="ADAL" clId="{DA43502D-6843-46E4-84F3-6183129FD404}" dt="2023-04-28T06:06:13.697" v="2431" actId="20577"/>
          <ac:spMkLst>
            <pc:docMk/>
            <pc:sldMk cId="2969037122" sldId="309"/>
            <ac:spMk id="2" creationId="{05373617-D585-BAF0-0B5B-D2CF324A4D6B}"/>
          </ac:spMkLst>
        </pc:spChg>
        <pc:spChg chg="del">
          <ac:chgData name="Nino Philip Ramones" userId="1068934f-e3b4-4e88-ba23-4cb57230c594" providerId="ADAL" clId="{DA43502D-6843-46E4-84F3-6183129FD404}" dt="2023-04-28T06:02:22.315" v="2403" actId="478"/>
          <ac:spMkLst>
            <pc:docMk/>
            <pc:sldMk cId="2969037122" sldId="309"/>
            <ac:spMk id="3" creationId="{E301EF81-B90F-36A7-A828-06EDA6FBF5E5}"/>
          </ac:spMkLst>
        </pc:spChg>
        <pc:spChg chg="mod">
          <ac:chgData name="Nino Philip Ramones" userId="1068934f-e3b4-4e88-ba23-4cb57230c594" providerId="ADAL" clId="{DA43502D-6843-46E4-84F3-6183129FD404}" dt="2023-04-28T06:25:48.265" v="3287" actId="20577"/>
          <ac:spMkLst>
            <pc:docMk/>
            <pc:sldMk cId="2969037122" sldId="309"/>
            <ac:spMk id="6" creationId="{1C139C71-43D8-DA15-F46A-8598CDF1F78A}"/>
          </ac:spMkLst>
        </pc:spChg>
        <pc:spChg chg="mod">
          <ac:chgData name="Nino Philip Ramones" userId="1068934f-e3b4-4e88-ba23-4cb57230c594" providerId="ADAL" clId="{DA43502D-6843-46E4-84F3-6183129FD404}" dt="2023-04-28T06:15:05.900" v="2513" actId="20577"/>
          <ac:spMkLst>
            <pc:docMk/>
            <pc:sldMk cId="2969037122" sldId="309"/>
            <ac:spMk id="12" creationId="{A03D9DDB-0911-CCC6-289E-FE03CE9C7E57}"/>
          </ac:spMkLst>
        </pc:spChg>
        <pc:spChg chg="add mod">
          <ac:chgData name="Nino Philip Ramones" userId="1068934f-e3b4-4e88-ba23-4cb57230c594" providerId="ADAL" clId="{DA43502D-6843-46E4-84F3-6183129FD404}" dt="2023-04-28T06:15:51.490" v="2554" actId="20577"/>
          <ac:spMkLst>
            <pc:docMk/>
            <pc:sldMk cId="2969037122" sldId="309"/>
            <ac:spMk id="18" creationId="{3541D7E5-4224-4C63-5DDD-BA6F6F83F475}"/>
          </ac:spMkLst>
        </pc:spChg>
        <pc:spChg chg="add mod">
          <ac:chgData name="Nino Philip Ramones" userId="1068934f-e3b4-4e88-ba23-4cb57230c594" providerId="ADAL" clId="{DA43502D-6843-46E4-84F3-6183129FD404}" dt="2023-04-28T06:16:22.230" v="2598" actId="14100"/>
          <ac:spMkLst>
            <pc:docMk/>
            <pc:sldMk cId="2969037122" sldId="309"/>
            <ac:spMk id="19" creationId="{727A2137-FC9F-D6F6-B304-60E173B027F2}"/>
          </ac:spMkLst>
        </pc:spChg>
        <pc:spChg chg="add mod">
          <ac:chgData name="Nino Philip Ramones" userId="1068934f-e3b4-4e88-ba23-4cb57230c594" providerId="ADAL" clId="{DA43502D-6843-46E4-84F3-6183129FD404}" dt="2023-04-28T06:17:30.817" v="2665" actId="1076"/>
          <ac:spMkLst>
            <pc:docMk/>
            <pc:sldMk cId="2969037122" sldId="309"/>
            <ac:spMk id="20" creationId="{99094F09-480B-BC12-6268-5E55DC8820B2}"/>
          </ac:spMkLst>
        </pc:spChg>
        <pc:grpChg chg="add mod">
          <ac:chgData name="Nino Philip Ramones" userId="1068934f-e3b4-4e88-ba23-4cb57230c594" providerId="ADAL" clId="{DA43502D-6843-46E4-84F3-6183129FD404}" dt="2023-04-28T06:14:27.606" v="2465" actId="12788"/>
          <ac:grpSpMkLst>
            <pc:docMk/>
            <pc:sldMk cId="2969037122" sldId="309"/>
            <ac:grpSpMk id="17" creationId="{7425DD19-40DC-E7A7-65E1-92F932101E58}"/>
          </ac:grpSpMkLst>
        </pc:grpChg>
        <pc:picChg chg="del">
          <ac:chgData name="Nino Philip Ramones" userId="1068934f-e3b4-4e88-ba23-4cb57230c594" providerId="ADAL" clId="{DA43502D-6843-46E4-84F3-6183129FD404}" dt="2023-04-28T06:06:16.427" v="2432" actId="478"/>
          <ac:picMkLst>
            <pc:docMk/>
            <pc:sldMk cId="2969037122" sldId="309"/>
            <ac:picMk id="5" creationId="{BEF3C374-30E3-8A15-DF14-50AFE7BFDF87}"/>
          </ac:picMkLst>
        </pc:picChg>
        <pc:picChg chg="add mod">
          <ac:chgData name="Nino Philip Ramones" userId="1068934f-e3b4-4e88-ba23-4cb57230c594" providerId="ADAL" clId="{DA43502D-6843-46E4-84F3-6183129FD404}" dt="2023-04-28T06:14:23.447" v="2464" actId="164"/>
          <ac:picMkLst>
            <pc:docMk/>
            <pc:sldMk cId="2969037122" sldId="309"/>
            <ac:picMk id="11" creationId="{E61A0B84-84C2-AE89-A9D2-FB83A456D464}"/>
          </ac:picMkLst>
        </pc:picChg>
        <pc:picChg chg="add mod">
          <ac:chgData name="Nino Philip Ramones" userId="1068934f-e3b4-4e88-ba23-4cb57230c594" providerId="ADAL" clId="{DA43502D-6843-46E4-84F3-6183129FD404}" dt="2023-04-28T06:14:23.447" v="2464" actId="164"/>
          <ac:picMkLst>
            <pc:docMk/>
            <pc:sldMk cId="2969037122" sldId="309"/>
            <ac:picMk id="14" creationId="{83D647CC-22D5-69F3-C8CB-C8E754736A59}"/>
          </ac:picMkLst>
        </pc:picChg>
        <pc:picChg chg="add mod">
          <ac:chgData name="Nino Philip Ramones" userId="1068934f-e3b4-4e88-ba23-4cb57230c594" providerId="ADAL" clId="{DA43502D-6843-46E4-84F3-6183129FD404}" dt="2023-04-28T06:14:23.447" v="2464" actId="164"/>
          <ac:picMkLst>
            <pc:docMk/>
            <pc:sldMk cId="2969037122" sldId="309"/>
            <ac:picMk id="16" creationId="{8D23B2C4-E307-B98D-6724-CC2C50CC5A31}"/>
          </ac:picMkLst>
        </pc:picChg>
      </pc:sldChg>
      <pc:sldChg chg="addSp delSp modSp add mod">
        <pc:chgData name="Nino Philip Ramones" userId="1068934f-e3b4-4e88-ba23-4cb57230c594" providerId="ADAL" clId="{DA43502D-6843-46E4-84F3-6183129FD404}" dt="2023-04-28T06:34:44.549" v="3907" actId="2711"/>
        <pc:sldMkLst>
          <pc:docMk/>
          <pc:sldMk cId="2723899760" sldId="310"/>
        </pc:sldMkLst>
        <pc:spChg chg="mod">
          <ac:chgData name="Nino Philip Ramones" userId="1068934f-e3b4-4e88-ba23-4cb57230c594" providerId="ADAL" clId="{DA43502D-6843-46E4-84F3-6183129FD404}" dt="2023-04-28T06:28:54.935" v="3308" actId="20577"/>
          <ac:spMkLst>
            <pc:docMk/>
            <pc:sldMk cId="2723899760" sldId="310"/>
            <ac:spMk id="2" creationId="{05373617-D585-BAF0-0B5B-D2CF324A4D6B}"/>
          </ac:spMkLst>
        </pc:spChg>
        <pc:spChg chg="mod">
          <ac:chgData name="Nino Philip Ramones" userId="1068934f-e3b4-4e88-ba23-4cb57230c594" providerId="ADAL" clId="{DA43502D-6843-46E4-84F3-6183129FD404}" dt="2023-04-28T06:34:44.549" v="3907" actId="2711"/>
          <ac:spMkLst>
            <pc:docMk/>
            <pc:sldMk cId="2723899760" sldId="310"/>
            <ac:spMk id="6" creationId="{1C139C71-43D8-DA15-F46A-8598CDF1F78A}"/>
          </ac:spMkLst>
        </pc:spChg>
        <pc:spChg chg="del">
          <ac:chgData name="Nino Philip Ramones" userId="1068934f-e3b4-4e88-ba23-4cb57230c594" providerId="ADAL" clId="{DA43502D-6843-46E4-84F3-6183129FD404}" dt="2023-04-28T06:30:27.899" v="3316" actId="478"/>
          <ac:spMkLst>
            <pc:docMk/>
            <pc:sldMk cId="2723899760" sldId="310"/>
            <ac:spMk id="12" creationId="{A03D9DDB-0911-CCC6-289E-FE03CE9C7E57}"/>
          </ac:spMkLst>
        </pc:spChg>
        <pc:spChg chg="del">
          <ac:chgData name="Nino Philip Ramones" userId="1068934f-e3b4-4e88-ba23-4cb57230c594" providerId="ADAL" clId="{DA43502D-6843-46E4-84F3-6183129FD404}" dt="2023-04-28T06:30:27.899" v="3316" actId="478"/>
          <ac:spMkLst>
            <pc:docMk/>
            <pc:sldMk cId="2723899760" sldId="310"/>
            <ac:spMk id="18" creationId="{3541D7E5-4224-4C63-5DDD-BA6F6F83F475}"/>
          </ac:spMkLst>
        </pc:spChg>
        <pc:spChg chg="del">
          <ac:chgData name="Nino Philip Ramones" userId="1068934f-e3b4-4e88-ba23-4cb57230c594" providerId="ADAL" clId="{DA43502D-6843-46E4-84F3-6183129FD404}" dt="2023-04-28T06:30:27.899" v="3316" actId="478"/>
          <ac:spMkLst>
            <pc:docMk/>
            <pc:sldMk cId="2723899760" sldId="310"/>
            <ac:spMk id="19" creationId="{727A2137-FC9F-D6F6-B304-60E173B027F2}"/>
          </ac:spMkLst>
        </pc:spChg>
        <pc:spChg chg="mod">
          <ac:chgData name="Nino Philip Ramones" userId="1068934f-e3b4-4e88-ba23-4cb57230c594" providerId="ADAL" clId="{DA43502D-6843-46E4-84F3-6183129FD404}" dt="2023-04-28T06:31:25.609" v="3383" actId="20577"/>
          <ac:spMkLst>
            <pc:docMk/>
            <pc:sldMk cId="2723899760" sldId="310"/>
            <ac:spMk id="20" creationId="{99094F09-480B-BC12-6268-5E55DC8820B2}"/>
          </ac:spMkLst>
        </pc:spChg>
        <pc:grpChg chg="del">
          <ac:chgData name="Nino Philip Ramones" userId="1068934f-e3b4-4e88-ba23-4cb57230c594" providerId="ADAL" clId="{DA43502D-6843-46E4-84F3-6183129FD404}" dt="2023-04-28T06:29:00.486" v="3309" actId="478"/>
          <ac:grpSpMkLst>
            <pc:docMk/>
            <pc:sldMk cId="2723899760" sldId="310"/>
            <ac:grpSpMk id="17" creationId="{7425DD19-40DC-E7A7-65E1-92F932101E58}"/>
          </ac:grpSpMkLst>
        </pc:grpChg>
        <pc:picChg chg="add mod">
          <ac:chgData name="Nino Philip Ramones" userId="1068934f-e3b4-4e88-ba23-4cb57230c594" providerId="ADAL" clId="{DA43502D-6843-46E4-84F3-6183129FD404}" dt="2023-04-28T06:30:49.486" v="3321" actId="14100"/>
          <ac:picMkLst>
            <pc:docMk/>
            <pc:sldMk cId="2723899760" sldId="310"/>
            <ac:picMk id="4" creationId="{E8959673-A002-D1F0-E05F-74942BBB05B5}"/>
          </ac:picMkLst>
        </pc:picChg>
      </pc:sldChg>
      <pc:sldChg chg="addSp delSp modSp add mod">
        <pc:chgData name="Nino Philip Ramones" userId="1068934f-e3b4-4e88-ba23-4cb57230c594" providerId="ADAL" clId="{DA43502D-6843-46E4-84F3-6183129FD404}" dt="2023-04-28T06:49:28.410" v="4547" actId="1036"/>
        <pc:sldMkLst>
          <pc:docMk/>
          <pc:sldMk cId="3239527936" sldId="311"/>
        </pc:sldMkLst>
        <pc:spChg chg="mod">
          <ac:chgData name="Nino Philip Ramones" userId="1068934f-e3b4-4e88-ba23-4cb57230c594" providerId="ADAL" clId="{DA43502D-6843-46E4-84F3-6183129FD404}" dt="2023-04-28T06:38:28.182" v="3931" actId="20577"/>
          <ac:spMkLst>
            <pc:docMk/>
            <pc:sldMk cId="3239527936" sldId="311"/>
            <ac:spMk id="2" creationId="{05373617-D585-BAF0-0B5B-D2CF324A4D6B}"/>
          </ac:spMkLst>
        </pc:spChg>
        <pc:spChg chg="mod">
          <ac:chgData name="Nino Philip Ramones" userId="1068934f-e3b4-4e88-ba23-4cb57230c594" providerId="ADAL" clId="{DA43502D-6843-46E4-84F3-6183129FD404}" dt="2023-04-28T06:49:28.410" v="4547" actId="1036"/>
          <ac:spMkLst>
            <pc:docMk/>
            <pc:sldMk cId="3239527936" sldId="311"/>
            <ac:spMk id="6" creationId="{1C139C71-43D8-DA15-F46A-8598CDF1F78A}"/>
          </ac:spMkLst>
        </pc:spChg>
        <pc:spChg chg="add mod">
          <ac:chgData name="Nino Philip Ramones" userId="1068934f-e3b4-4e88-ba23-4cb57230c594" providerId="ADAL" clId="{DA43502D-6843-46E4-84F3-6183129FD404}" dt="2023-04-28T06:48:55.500" v="4501" actId="20577"/>
          <ac:spMkLst>
            <pc:docMk/>
            <pc:sldMk cId="3239527936" sldId="311"/>
            <ac:spMk id="13" creationId="{18CB4294-AC8A-2D2F-1D84-C900719CCCF0}"/>
          </ac:spMkLst>
        </pc:spChg>
        <pc:spChg chg="mod">
          <ac:chgData name="Nino Philip Ramones" userId="1068934f-e3b4-4e88-ba23-4cb57230c594" providerId="ADAL" clId="{DA43502D-6843-46E4-84F3-6183129FD404}" dt="2023-04-28T06:39:36.466" v="3986" actId="20577"/>
          <ac:spMkLst>
            <pc:docMk/>
            <pc:sldMk cId="3239527936" sldId="311"/>
            <ac:spMk id="20" creationId="{99094F09-480B-BC12-6268-5E55DC8820B2}"/>
          </ac:spMkLst>
        </pc:spChg>
        <pc:picChg chg="del">
          <ac:chgData name="Nino Philip Ramones" userId="1068934f-e3b4-4e88-ba23-4cb57230c594" providerId="ADAL" clId="{DA43502D-6843-46E4-84F3-6183129FD404}" dt="2023-04-28T06:38:34.421" v="3932" actId="478"/>
          <ac:picMkLst>
            <pc:docMk/>
            <pc:sldMk cId="3239527936" sldId="311"/>
            <ac:picMk id="4" creationId="{E8959673-A002-D1F0-E05F-74942BBB05B5}"/>
          </ac:picMkLst>
        </pc:picChg>
        <pc:picChg chg="add mod">
          <ac:chgData name="Nino Philip Ramones" userId="1068934f-e3b4-4e88-ba23-4cb57230c594" providerId="ADAL" clId="{DA43502D-6843-46E4-84F3-6183129FD404}" dt="2023-04-28T06:39:12.182" v="3937" actId="14100"/>
          <ac:picMkLst>
            <pc:docMk/>
            <pc:sldMk cId="3239527936" sldId="311"/>
            <ac:picMk id="5" creationId="{8173CCBD-9289-292F-8F88-99D50989761F}"/>
          </ac:picMkLst>
        </pc:picChg>
        <pc:picChg chg="add mod">
          <ac:chgData name="Nino Philip Ramones" userId="1068934f-e3b4-4e88-ba23-4cb57230c594" providerId="ADAL" clId="{DA43502D-6843-46E4-84F3-6183129FD404}" dt="2023-04-28T06:48:28.285" v="4449" actId="14100"/>
          <ac:picMkLst>
            <pc:docMk/>
            <pc:sldMk cId="3239527936" sldId="311"/>
            <ac:picMk id="12" creationId="{EAC0C5BE-30E4-6A91-5AD2-F08F25D9F128}"/>
          </ac:picMkLst>
        </pc:picChg>
      </pc:sldChg>
      <pc:sldChg chg="addSp delSp modSp add mod">
        <pc:chgData name="Nino Philip Ramones" userId="1068934f-e3b4-4e88-ba23-4cb57230c594" providerId="ADAL" clId="{DA43502D-6843-46E4-84F3-6183129FD404}" dt="2023-04-28T07:21:00.755" v="5259" actId="20577"/>
        <pc:sldMkLst>
          <pc:docMk/>
          <pc:sldMk cId="3823646011" sldId="312"/>
        </pc:sldMkLst>
        <pc:spChg chg="mod">
          <ac:chgData name="Nino Philip Ramones" userId="1068934f-e3b4-4e88-ba23-4cb57230c594" providerId="ADAL" clId="{DA43502D-6843-46E4-84F3-6183129FD404}" dt="2023-04-28T07:21:00.755" v="5259" actId="20577"/>
          <ac:spMkLst>
            <pc:docMk/>
            <pc:sldMk cId="3823646011" sldId="312"/>
            <ac:spMk id="6" creationId="{1C139C71-43D8-DA15-F46A-8598CDF1F78A}"/>
          </ac:spMkLst>
        </pc:spChg>
        <pc:spChg chg="del">
          <ac:chgData name="Nino Philip Ramones" userId="1068934f-e3b4-4e88-ba23-4cb57230c594" providerId="ADAL" clId="{DA43502D-6843-46E4-84F3-6183129FD404}" dt="2023-04-28T06:49:37.508" v="4549" actId="478"/>
          <ac:spMkLst>
            <pc:docMk/>
            <pc:sldMk cId="3823646011" sldId="312"/>
            <ac:spMk id="13" creationId="{18CB4294-AC8A-2D2F-1D84-C900719CCCF0}"/>
          </ac:spMkLst>
        </pc:spChg>
        <pc:spChg chg="mod">
          <ac:chgData name="Nino Philip Ramones" userId="1068934f-e3b4-4e88-ba23-4cb57230c594" providerId="ADAL" clId="{DA43502D-6843-46E4-84F3-6183129FD404}" dt="2023-04-28T06:52:12.997" v="4642" actId="14100"/>
          <ac:spMkLst>
            <pc:docMk/>
            <pc:sldMk cId="3823646011" sldId="312"/>
            <ac:spMk id="20" creationId="{99094F09-480B-BC12-6268-5E55DC8820B2}"/>
          </ac:spMkLst>
        </pc:spChg>
        <pc:picChg chg="add mod">
          <ac:chgData name="Nino Philip Ramones" userId="1068934f-e3b4-4e88-ba23-4cb57230c594" providerId="ADAL" clId="{DA43502D-6843-46E4-84F3-6183129FD404}" dt="2023-04-28T06:52:21.961" v="4644" actId="1076"/>
          <ac:picMkLst>
            <pc:docMk/>
            <pc:sldMk cId="3823646011" sldId="312"/>
            <ac:picMk id="4" creationId="{27830053-3638-4D3A-0881-FC28C5E232DA}"/>
          </ac:picMkLst>
        </pc:picChg>
        <pc:picChg chg="del">
          <ac:chgData name="Nino Philip Ramones" userId="1068934f-e3b4-4e88-ba23-4cb57230c594" providerId="ADAL" clId="{DA43502D-6843-46E4-84F3-6183129FD404}" dt="2023-04-28T06:49:37.508" v="4549" actId="478"/>
          <ac:picMkLst>
            <pc:docMk/>
            <pc:sldMk cId="3823646011" sldId="312"/>
            <ac:picMk id="5" creationId="{8173CCBD-9289-292F-8F88-99D50989761F}"/>
          </ac:picMkLst>
        </pc:picChg>
        <pc:picChg chg="del">
          <ac:chgData name="Nino Philip Ramones" userId="1068934f-e3b4-4e88-ba23-4cb57230c594" providerId="ADAL" clId="{DA43502D-6843-46E4-84F3-6183129FD404}" dt="2023-04-28T06:49:37.508" v="4549" actId="478"/>
          <ac:picMkLst>
            <pc:docMk/>
            <pc:sldMk cId="3823646011" sldId="312"/>
            <ac:picMk id="12" creationId="{EAC0C5BE-30E4-6A91-5AD2-F08F25D9F128}"/>
          </ac:picMkLst>
        </pc:picChg>
        <pc:picChg chg="add del mod">
          <ac:chgData name="Nino Philip Ramones" userId="1068934f-e3b4-4e88-ba23-4cb57230c594" providerId="ADAL" clId="{DA43502D-6843-46E4-84F3-6183129FD404}" dt="2023-04-28T06:50:21.979" v="4561" actId="478"/>
          <ac:picMkLst>
            <pc:docMk/>
            <pc:sldMk cId="3823646011" sldId="312"/>
            <ac:picMk id="14" creationId="{D16246E4-9331-801F-5651-685243039986}"/>
          </ac:picMkLst>
        </pc:picChg>
      </pc:sldChg>
      <pc:sldChg chg="addSp delSp modSp add mod">
        <pc:chgData name="Nino Philip Ramones" userId="1068934f-e3b4-4e88-ba23-4cb57230c594" providerId="ADAL" clId="{DA43502D-6843-46E4-84F3-6183129FD404}" dt="2023-04-28T08:59:11.154" v="8526" actId="20577"/>
        <pc:sldMkLst>
          <pc:docMk/>
          <pc:sldMk cId="2343572440" sldId="313"/>
        </pc:sldMkLst>
        <pc:spChg chg="mod">
          <ac:chgData name="Nino Philip Ramones" userId="1068934f-e3b4-4e88-ba23-4cb57230c594" providerId="ADAL" clId="{DA43502D-6843-46E4-84F3-6183129FD404}" dt="2023-04-28T08:11:40.694" v="5295" actId="20577"/>
          <ac:spMkLst>
            <pc:docMk/>
            <pc:sldMk cId="2343572440" sldId="313"/>
            <ac:spMk id="2" creationId="{05373617-D585-BAF0-0B5B-D2CF324A4D6B}"/>
          </ac:spMkLst>
        </pc:spChg>
        <pc:spChg chg="mod">
          <ac:chgData name="Nino Philip Ramones" userId="1068934f-e3b4-4e88-ba23-4cb57230c594" providerId="ADAL" clId="{DA43502D-6843-46E4-84F3-6183129FD404}" dt="2023-04-28T08:28:24.274" v="6033" actId="20577"/>
          <ac:spMkLst>
            <pc:docMk/>
            <pc:sldMk cId="2343572440" sldId="313"/>
            <ac:spMk id="6" creationId="{1C139C71-43D8-DA15-F46A-8598CDF1F78A}"/>
          </ac:spMkLst>
        </pc:spChg>
        <pc:spChg chg="add mod">
          <ac:chgData name="Nino Philip Ramones" userId="1068934f-e3b4-4e88-ba23-4cb57230c594" providerId="ADAL" clId="{DA43502D-6843-46E4-84F3-6183129FD404}" dt="2023-04-28T08:19:22.505" v="5395" actId="20577"/>
          <ac:spMkLst>
            <pc:docMk/>
            <pc:sldMk cId="2343572440" sldId="313"/>
            <ac:spMk id="16" creationId="{F26C401D-517A-7F00-B0A5-B053F98F392F}"/>
          </ac:spMkLst>
        </pc:spChg>
        <pc:spChg chg="add mod">
          <ac:chgData name="Nino Philip Ramones" userId="1068934f-e3b4-4e88-ba23-4cb57230c594" providerId="ADAL" clId="{DA43502D-6843-46E4-84F3-6183129FD404}" dt="2023-04-28T08:19:53.154" v="5473" actId="20577"/>
          <ac:spMkLst>
            <pc:docMk/>
            <pc:sldMk cId="2343572440" sldId="313"/>
            <ac:spMk id="17" creationId="{DB0C0972-EB44-3614-E2BD-3838B27DB8C9}"/>
          </ac:spMkLst>
        </pc:spChg>
        <pc:spChg chg="add mod">
          <ac:chgData name="Nino Philip Ramones" userId="1068934f-e3b4-4e88-ba23-4cb57230c594" providerId="ADAL" clId="{DA43502D-6843-46E4-84F3-6183129FD404}" dt="2023-04-28T08:27:08.253" v="5832" actId="1035"/>
          <ac:spMkLst>
            <pc:docMk/>
            <pc:sldMk cId="2343572440" sldId="313"/>
            <ac:spMk id="18" creationId="{43F1E15F-9BB2-CD25-5196-D9C3631392D8}"/>
          </ac:spMkLst>
        </pc:spChg>
        <pc:spChg chg="mod">
          <ac:chgData name="Nino Philip Ramones" userId="1068934f-e3b4-4e88-ba23-4cb57230c594" providerId="ADAL" clId="{DA43502D-6843-46E4-84F3-6183129FD404}" dt="2023-04-28T08:59:11.154" v="8526" actId="20577"/>
          <ac:spMkLst>
            <pc:docMk/>
            <pc:sldMk cId="2343572440" sldId="313"/>
            <ac:spMk id="20" creationId="{99094F09-480B-BC12-6268-5E55DC8820B2}"/>
          </ac:spMkLst>
        </pc:spChg>
        <pc:grpChg chg="add mod">
          <ac:chgData name="Nino Philip Ramones" userId="1068934f-e3b4-4e88-ba23-4cb57230c594" providerId="ADAL" clId="{DA43502D-6843-46E4-84F3-6183129FD404}" dt="2023-04-28T08:17:42.765" v="5333" actId="1036"/>
          <ac:grpSpMkLst>
            <pc:docMk/>
            <pc:sldMk cId="2343572440" sldId="313"/>
            <ac:grpSpMk id="15" creationId="{FF9D61F7-8F43-E732-FC4E-9CFA4EF6D18A}"/>
          </ac:grpSpMkLst>
        </pc:grpChg>
        <pc:picChg chg="del">
          <ac:chgData name="Nino Philip Ramones" userId="1068934f-e3b4-4e88-ba23-4cb57230c594" providerId="ADAL" clId="{DA43502D-6843-46E4-84F3-6183129FD404}" dt="2023-04-28T08:11:42.524" v="5296" actId="478"/>
          <ac:picMkLst>
            <pc:docMk/>
            <pc:sldMk cId="2343572440" sldId="313"/>
            <ac:picMk id="4" creationId="{27830053-3638-4D3A-0881-FC28C5E232DA}"/>
          </ac:picMkLst>
        </pc:picChg>
        <pc:picChg chg="add mod">
          <ac:chgData name="Nino Philip Ramones" userId="1068934f-e3b4-4e88-ba23-4cb57230c594" providerId="ADAL" clId="{DA43502D-6843-46E4-84F3-6183129FD404}" dt="2023-04-28T08:17:32.041" v="5331" actId="164"/>
          <ac:picMkLst>
            <pc:docMk/>
            <pc:sldMk cId="2343572440" sldId="313"/>
            <ac:picMk id="5" creationId="{670940FF-FFF9-4739-DE35-C04D808FBD75}"/>
          </ac:picMkLst>
        </pc:picChg>
        <pc:picChg chg="add mod">
          <ac:chgData name="Nino Philip Ramones" userId="1068934f-e3b4-4e88-ba23-4cb57230c594" providerId="ADAL" clId="{DA43502D-6843-46E4-84F3-6183129FD404}" dt="2023-04-28T08:31:04.381" v="6034" actId="14100"/>
          <ac:picMkLst>
            <pc:docMk/>
            <pc:sldMk cId="2343572440" sldId="313"/>
            <ac:picMk id="12" creationId="{BE4CC6B2-2F28-5038-F88B-6F5857F68F79}"/>
          </ac:picMkLst>
        </pc:picChg>
        <pc:picChg chg="add mod">
          <ac:chgData name="Nino Philip Ramones" userId="1068934f-e3b4-4e88-ba23-4cb57230c594" providerId="ADAL" clId="{DA43502D-6843-46E4-84F3-6183129FD404}" dt="2023-04-28T08:17:32.041" v="5331" actId="164"/>
          <ac:picMkLst>
            <pc:docMk/>
            <pc:sldMk cId="2343572440" sldId="313"/>
            <ac:picMk id="14" creationId="{1A44F848-CCEE-6EBF-BB54-AF3D8D6CBA39}"/>
          </ac:picMkLst>
        </pc:picChg>
      </pc:sldChg>
      <pc:sldChg chg="addSp delSp modSp add mod">
        <pc:chgData name="Nino Philip Ramones" userId="1068934f-e3b4-4e88-ba23-4cb57230c594" providerId="ADAL" clId="{DA43502D-6843-46E4-84F3-6183129FD404}" dt="2023-04-28T08:59:47.764" v="8532" actId="20577"/>
        <pc:sldMkLst>
          <pc:docMk/>
          <pc:sldMk cId="1452955581" sldId="314"/>
        </pc:sldMkLst>
        <pc:spChg chg="mod">
          <ac:chgData name="Nino Philip Ramones" userId="1068934f-e3b4-4e88-ba23-4cb57230c594" providerId="ADAL" clId="{DA43502D-6843-46E4-84F3-6183129FD404}" dt="2023-04-28T08:59:47.764" v="8532" actId="20577"/>
          <ac:spMkLst>
            <pc:docMk/>
            <pc:sldMk cId="1452955581" sldId="314"/>
            <ac:spMk id="6" creationId="{1C139C71-43D8-DA15-F46A-8598CDF1F78A}"/>
          </ac:spMkLst>
        </pc:spChg>
        <pc:spChg chg="del">
          <ac:chgData name="Nino Philip Ramones" userId="1068934f-e3b4-4e88-ba23-4cb57230c594" providerId="ADAL" clId="{DA43502D-6843-46E4-84F3-6183129FD404}" dt="2023-04-28T08:31:31.984" v="6037" actId="478"/>
          <ac:spMkLst>
            <pc:docMk/>
            <pc:sldMk cId="1452955581" sldId="314"/>
            <ac:spMk id="16" creationId="{F26C401D-517A-7F00-B0A5-B053F98F392F}"/>
          </ac:spMkLst>
        </pc:spChg>
        <pc:spChg chg="del">
          <ac:chgData name="Nino Philip Ramones" userId="1068934f-e3b4-4e88-ba23-4cb57230c594" providerId="ADAL" clId="{DA43502D-6843-46E4-84F3-6183129FD404}" dt="2023-04-28T08:31:31.984" v="6037" actId="478"/>
          <ac:spMkLst>
            <pc:docMk/>
            <pc:sldMk cId="1452955581" sldId="314"/>
            <ac:spMk id="17" creationId="{DB0C0972-EB44-3614-E2BD-3838B27DB8C9}"/>
          </ac:spMkLst>
        </pc:spChg>
        <pc:spChg chg="mod">
          <ac:chgData name="Nino Philip Ramones" userId="1068934f-e3b4-4e88-ba23-4cb57230c594" providerId="ADAL" clId="{DA43502D-6843-46E4-84F3-6183129FD404}" dt="2023-04-28T08:52:21.559" v="7484" actId="1036"/>
          <ac:spMkLst>
            <pc:docMk/>
            <pc:sldMk cId="1452955581" sldId="314"/>
            <ac:spMk id="18" creationId="{43F1E15F-9BB2-CD25-5196-D9C3631392D8}"/>
          </ac:spMkLst>
        </pc:spChg>
        <pc:spChg chg="del mod">
          <ac:chgData name="Nino Philip Ramones" userId="1068934f-e3b4-4e88-ba23-4cb57230c594" providerId="ADAL" clId="{DA43502D-6843-46E4-84F3-6183129FD404}" dt="2023-04-28T08:31:38.716" v="6039" actId="478"/>
          <ac:spMkLst>
            <pc:docMk/>
            <pc:sldMk cId="1452955581" sldId="314"/>
            <ac:spMk id="20" creationId="{99094F09-480B-BC12-6268-5E55DC8820B2}"/>
          </ac:spMkLst>
        </pc:spChg>
        <pc:grpChg chg="del">
          <ac:chgData name="Nino Philip Ramones" userId="1068934f-e3b4-4e88-ba23-4cb57230c594" providerId="ADAL" clId="{DA43502D-6843-46E4-84F3-6183129FD404}" dt="2023-04-28T08:31:28.705" v="6036" actId="478"/>
          <ac:grpSpMkLst>
            <pc:docMk/>
            <pc:sldMk cId="1452955581" sldId="314"/>
            <ac:grpSpMk id="15" creationId="{FF9D61F7-8F43-E732-FC4E-9CFA4EF6D18A}"/>
          </ac:grpSpMkLst>
        </pc:grpChg>
        <pc:graphicFrameChg chg="add del">
          <ac:chgData name="Nino Philip Ramones" userId="1068934f-e3b4-4e88-ba23-4cb57230c594" providerId="ADAL" clId="{DA43502D-6843-46E4-84F3-6183129FD404}" dt="2023-04-28T08:32:59.499" v="6041" actId="478"/>
          <ac:graphicFrameMkLst>
            <pc:docMk/>
            <pc:sldMk cId="1452955581" sldId="314"/>
            <ac:graphicFrameMk id="3" creationId="{C6807988-4F4B-8F07-E1BA-4754A032B813}"/>
          </ac:graphicFrameMkLst>
        </pc:graphicFrameChg>
        <pc:graphicFrameChg chg="add mod modGraphic">
          <ac:chgData name="Nino Philip Ramones" userId="1068934f-e3b4-4e88-ba23-4cb57230c594" providerId="ADAL" clId="{DA43502D-6843-46E4-84F3-6183129FD404}" dt="2023-04-28T08:48:12.798" v="6560" actId="20577"/>
          <ac:graphicFrameMkLst>
            <pc:docMk/>
            <pc:sldMk cId="1452955581" sldId="314"/>
            <ac:graphicFrameMk id="4" creationId="{A0D8E578-8168-EA3D-E516-D0237EBB3EDC}"/>
          </ac:graphicFrameMkLst>
        </pc:graphicFrameChg>
      </pc:sldChg>
      <pc:sldChg chg="add del">
        <pc:chgData name="Nino Philip Ramones" userId="1068934f-e3b4-4e88-ba23-4cb57230c594" providerId="ADAL" clId="{DA43502D-6843-46E4-84F3-6183129FD404}" dt="2023-04-28T08:11:20.025" v="5262" actId="47"/>
        <pc:sldMkLst>
          <pc:docMk/>
          <pc:sldMk cId="3428751996" sldId="314"/>
        </pc:sldMkLst>
      </pc:sldChg>
    </pc:docChg>
  </pc:docChgLst>
  <pc:docChgLst>
    <pc:chgData name="Nino Philip Ramones" userId="1068934f-e3b4-4e88-ba23-4cb57230c594" providerId="ADAL" clId="{E022470B-91A1-4E81-943A-E04B27CD6A3E}"/>
    <pc:docChg chg="undo custSel addSld delSld modSld">
      <pc:chgData name="Nino Philip Ramones" userId="1068934f-e3b4-4e88-ba23-4cb57230c594" providerId="ADAL" clId="{E022470B-91A1-4E81-943A-E04B27CD6A3E}" dt="2023-09-21T08:07:46.753" v="8810" actId="20577"/>
      <pc:docMkLst>
        <pc:docMk/>
      </pc:docMkLst>
      <pc:sldChg chg="addSp delSp modSp mod">
        <pc:chgData name="Nino Philip Ramones" userId="1068934f-e3b4-4e88-ba23-4cb57230c594" providerId="ADAL" clId="{E022470B-91A1-4E81-943A-E04B27CD6A3E}" dt="2023-09-21T05:03:14.880" v="147" actId="1038"/>
        <pc:sldMkLst>
          <pc:docMk/>
          <pc:sldMk cId="2902220017" sldId="260"/>
        </pc:sldMkLst>
        <pc:spChg chg="mod">
          <ac:chgData name="Nino Philip Ramones" userId="1068934f-e3b4-4e88-ba23-4cb57230c594" providerId="ADAL" clId="{E022470B-91A1-4E81-943A-E04B27CD6A3E}" dt="2023-09-21T02:55:27.744" v="61" actId="20577"/>
          <ac:spMkLst>
            <pc:docMk/>
            <pc:sldMk cId="2902220017" sldId="260"/>
            <ac:spMk id="8" creationId="{E55C9784-2997-4509-E882-733A19888A3E}"/>
          </ac:spMkLst>
        </pc:spChg>
        <pc:spChg chg="mod">
          <ac:chgData name="Nino Philip Ramones" userId="1068934f-e3b4-4e88-ba23-4cb57230c594" providerId="ADAL" clId="{E022470B-91A1-4E81-943A-E04B27CD6A3E}" dt="2023-09-21T05:02:28.387" v="106" actId="20577"/>
          <ac:spMkLst>
            <pc:docMk/>
            <pc:sldMk cId="2902220017" sldId="260"/>
            <ac:spMk id="9" creationId="{5D32E140-99B1-66F0-387B-DA3F1BEB36F2}"/>
          </ac:spMkLst>
        </pc:spChg>
        <pc:spChg chg="mod">
          <ac:chgData name="Nino Philip Ramones" userId="1068934f-e3b4-4e88-ba23-4cb57230c594" providerId="ADAL" clId="{E022470B-91A1-4E81-943A-E04B27CD6A3E}" dt="2023-09-21T05:03:14.880" v="147" actId="1038"/>
          <ac:spMkLst>
            <pc:docMk/>
            <pc:sldMk cId="2902220017" sldId="260"/>
            <ac:spMk id="10" creationId="{C3CE4A8C-C748-4278-6175-7B615D2C5720}"/>
          </ac:spMkLst>
        </pc:spChg>
        <pc:spChg chg="mod">
          <ac:chgData name="Nino Philip Ramones" userId="1068934f-e3b4-4e88-ba23-4cb57230c594" providerId="ADAL" clId="{E022470B-91A1-4E81-943A-E04B27CD6A3E}" dt="2023-09-21T02:50:26.928" v="21" actId="403"/>
          <ac:spMkLst>
            <pc:docMk/>
            <pc:sldMk cId="2902220017" sldId="260"/>
            <ac:spMk id="14" creationId="{86CD694D-7914-A6C9-97B8-2823F7984CDE}"/>
          </ac:spMkLst>
        </pc:spChg>
        <pc:spChg chg="mod">
          <ac:chgData name="Nino Philip Ramones" userId="1068934f-e3b4-4e88-ba23-4cb57230c594" providerId="ADAL" clId="{E022470B-91A1-4E81-943A-E04B27CD6A3E}" dt="2023-09-21T02:55:53.734" v="97" actId="20577"/>
          <ac:spMkLst>
            <pc:docMk/>
            <pc:sldMk cId="2902220017" sldId="260"/>
            <ac:spMk id="15" creationId="{CB5AF6EE-76A6-CA9D-0627-29C15279BDC6}"/>
          </ac:spMkLst>
        </pc:spChg>
        <pc:spChg chg="del">
          <ac:chgData name="Nino Philip Ramones" userId="1068934f-e3b4-4e88-ba23-4cb57230c594" providerId="ADAL" clId="{E022470B-91A1-4E81-943A-E04B27CD6A3E}" dt="2023-09-21T02:50:34.159" v="22" actId="478"/>
          <ac:spMkLst>
            <pc:docMk/>
            <pc:sldMk cId="2902220017" sldId="260"/>
            <ac:spMk id="25" creationId="{6EFD1E6E-80FA-0CC5-D7E2-78CB69BE3693}"/>
          </ac:spMkLst>
        </pc:spChg>
        <pc:spChg chg="del">
          <ac:chgData name="Nino Philip Ramones" userId="1068934f-e3b4-4e88-ba23-4cb57230c594" providerId="ADAL" clId="{E022470B-91A1-4E81-943A-E04B27CD6A3E}" dt="2023-09-21T02:54:40.422" v="45" actId="478"/>
          <ac:spMkLst>
            <pc:docMk/>
            <pc:sldMk cId="2902220017" sldId="260"/>
            <ac:spMk id="29" creationId="{D3477DD6-20F8-B844-531F-A4D45B04E6BF}"/>
          </ac:spMkLst>
        </pc:spChg>
        <pc:picChg chg="del">
          <ac:chgData name="Nino Philip Ramones" userId="1068934f-e3b4-4e88-ba23-4cb57230c594" providerId="ADAL" clId="{E022470B-91A1-4E81-943A-E04B27CD6A3E}" dt="2023-09-21T02:50:34.159" v="22" actId="478"/>
          <ac:picMkLst>
            <pc:docMk/>
            <pc:sldMk cId="2902220017" sldId="260"/>
            <ac:picMk id="3" creationId="{29BE9BA6-DEAB-60E1-F172-4E84FA66461D}"/>
          </ac:picMkLst>
        </pc:picChg>
        <pc:picChg chg="add mod ord">
          <ac:chgData name="Nino Philip Ramones" userId="1068934f-e3b4-4e88-ba23-4cb57230c594" providerId="ADAL" clId="{E022470B-91A1-4E81-943A-E04B27CD6A3E}" dt="2023-09-21T02:54:37.529" v="44" actId="167"/>
          <ac:picMkLst>
            <pc:docMk/>
            <pc:sldMk cId="2902220017" sldId="260"/>
            <ac:picMk id="4" creationId="{CF8B82FD-9CE9-CA11-1398-E6B4564B2FD1}"/>
          </ac:picMkLst>
        </pc:picChg>
        <pc:picChg chg="del">
          <ac:chgData name="Nino Philip Ramones" userId="1068934f-e3b4-4e88-ba23-4cb57230c594" providerId="ADAL" clId="{E022470B-91A1-4E81-943A-E04B27CD6A3E}" dt="2023-09-21T02:54:40.422" v="45" actId="478"/>
          <ac:picMkLst>
            <pc:docMk/>
            <pc:sldMk cId="2902220017" sldId="260"/>
            <ac:picMk id="11" creationId="{94AB2FB8-E06C-C5DA-5702-4F166E1B0AD4}"/>
          </ac:picMkLst>
        </pc:picChg>
        <pc:picChg chg="del">
          <ac:chgData name="Nino Philip Ramones" userId="1068934f-e3b4-4e88-ba23-4cb57230c594" providerId="ADAL" clId="{E022470B-91A1-4E81-943A-E04B27CD6A3E}" dt="2023-09-21T02:50:34.159" v="22" actId="478"/>
          <ac:picMkLst>
            <pc:docMk/>
            <pc:sldMk cId="2902220017" sldId="260"/>
            <ac:picMk id="16" creationId="{939A4C42-98DA-D2B8-4197-BE29DC484B9B}"/>
          </ac:picMkLst>
        </pc:picChg>
        <pc:picChg chg="del">
          <ac:chgData name="Nino Philip Ramones" userId="1068934f-e3b4-4e88-ba23-4cb57230c594" providerId="ADAL" clId="{E022470B-91A1-4E81-943A-E04B27CD6A3E}" dt="2023-09-21T02:54:40.422" v="45" actId="478"/>
          <ac:picMkLst>
            <pc:docMk/>
            <pc:sldMk cId="2902220017" sldId="260"/>
            <ac:picMk id="22" creationId="{78BD71C9-8DBA-4643-5373-D7DE98BFDA6C}"/>
          </ac:picMkLst>
        </pc:picChg>
        <pc:picChg chg="del">
          <ac:chgData name="Nino Philip Ramones" userId="1068934f-e3b4-4e88-ba23-4cb57230c594" providerId="ADAL" clId="{E022470B-91A1-4E81-943A-E04B27CD6A3E}" dt="2023-09-21T02:50:34.159" v="22" actId="478"/>
          <ac:picMkLst>
            <pc:docMk/>
            <pc:sldMk cId="2902220017" sldId="260"/>
            <ac:picMk id="24" creationId="{FC4EF1AF-287F-2622-8085-D07093A48C9E}"/>
          </ac:picMkLst>
        </pc:picChg>
        <pc:picChg chg="add mod ord">
          <ac:chgData name="Nino Philip Ramones" userId="1068934f-e3b4-4e88-ba23-4cb57230c594" providerId="ADAL" clId="{E022470B-91A1-4E81-943A-E04B27CD6A3E}" dt="2023-09-21T02:54:37.529" v="44" actId="167"/>
          <ac:picMkLst>
            <pc:docMk/>
            <pc:sldMk cId="2902220017" sldId="260"/>
            <ac:picMk id="26" creationId="{67934830-BD9A-4E5B-4876-7B26DF3AE171}"/>
          </ac:picMkLst>
        </pc:picChg>
        <pc:picChg chg="del">
          <ac:chgData name="Nino Philip Ramones" userId="1068934f-e3b4-4e88-ba23-4cb57230c594" providerId="ADAL" clId="{E022470B-91A1-4E81-943A-E04B27CD6A3E}" dt="2023-09-21T02:54:40.422" v="45" actId="478"/>
          <ac:picMkLst>
            <pc:docMk/>
            <pc:sldMk cId="2902220017" sldId="260"/>
            <ac:picMk id="28" creationId="{81AFE020-EE52-028A-F1B3-5B309C216182}"/>
          </ac:picMkLst>
        </pc:picChg>
        <pc:picChg chg="add mod ord">
          <ac:chgData name="Nino Philip Ramones" userId="1068934f-e3b4-4e88-ba23-4cb57230c594" providerId="ADAL" clId="{E022470B-91A1-4E81-943A-E04B27CD6A3E}" dt="2023-09-21T02:54:37.529" v="44" actId="167"/>
          <ac:picMkLst>
            <pc:docMk/>
            <pc:sldMk cId="2902220017" sldId="260"/>
            <ac:picMk id="30" creationId="{5FF5E5BF-12F6-6BF0-DDCA-08B624C4635B}"/>
          </ac:picMkLst>
        </pc:picChg>
      </pc:sldChg>
      <pc:sldChg chg="modSp mod">
        <pc:chgData name="Nino Philip Ramones" userId="1068934f-e3b4-4e88-ba23-4cb57230c594" providerId="ADAL" clId="{E022470B-91A1-4E81-943A-E04B27CD6A3E}" dt="2023-09-21T07:11:33.301" v="4432" actId="20577"/>
        <pc:sldMkLst>
          <pc:docMk/>
          <pc:sldMk cId="4215421811" sldId="261"/>
        </pc:sldMkLst>
        <pc:spChg chg="mod">
          <ac:chgData name="Nino Philip Ramones" userId="1068934f-e3b4-4e88-ba23-4cb57230c594" providerId="ADAL" clId="{E022470B-91A1-4E81-943A-E04B27CD6A3E}" dt="2023-09-21T05:27:57.733" v="1183" actId="20577"/>
          <ac:spMkLst>
            <pc:docMk/>
            <pc:sldMk cId="4215421811" sldId="261"/>
            <ac:spMk id="4" creationId="{2351CECF-4925-C9C2-8218-3DCDDD125713}"/>
          </ac:spMkLst>
        </pc:spChg>
        <pc:spChg chg="mod">
          <ac:chgData name="Nino Philip Ramones" userId="1068934f-e3b4-4e88-ba23-4cb57230c594" providerId="ADAL" clId="{E022470B-91A1-4E81-943A-E04B27CD6A3E}" dt="2023-09-21T05:07:41.937" v="284" actId="1038"/>
          <ac:spMkLst>
            <pc:docMk/>
            <pc:sldMk cId="4215421811" sldId="261"/>
            <ac:spMk id="5" creationId="{BC141F5B-906B-6265-DA38-F7E04A6C72A8}"/>
          </ac:spMkLst>
        </pc:spChg>
        <pc:spChg chg="mod">
          <ac:chgData name="Nino Philip Ramones" userId="1068934f-e3b4-4e88-ba23-4cb57230c594" providerId="ADAL" clId="{E022470B-91A1-4E81-943A-E04B27CD6A3E}" dt="2023-09-21T05:26:25.009" v="1123" actId="20577"/>
          <ac:spMkLst>
            <pc:docMk/>
            <pc:sldMk cId="4215421811" sldId="261"/>
            <ac:spMk id="6" creationId="{1C139C71-43D8-DA15-F46A-8598CDF1F78A}"/>
          </ac:spMkLst>
        </pc:spChg>
        <pc:spChg chg="mod">
          <ac:chgData name="Nino Philip Ramones" userId="1068934f-e3b4-4e88-ba23-4cb57230c594" providerId="ADAL" clId="{E022470B-91A1-4E81-943A-E04B27CD6A3E}" dt="2023-09-21T05:18:20.221" v="651" actId="20577"/>
          <ac:spMkLst>
            <pc:docMk/>
            <pc:sldMk cId="4215421811" sldId="261"/>
            <ac:spMk id="7" creationId="{CB143D5A-4C51-CC45-02B5-43383CAA5C50}"/>
          </ac:spMkLst>
        </pc:spChg>
        <pc:spChg chg="mod">
          <ac:chgData name="Nino Philip Ramones" userId="1068934f-e3b4-4e88-ba23-4cb57230c594" providerId="ADAL" clId="{E022470B-91A1-4E81-943A-E04B27CD6A3E}" dt="2023-09-21T07:11:33.301" v="4432" actId="20577"/>
          <ac:spMkLst>
            <pc:docMk/>
            <pc:sldMk cId="4215421811" sldId="261"/>
            <ac:spMk id="10" creationId="{AA624370-42F0-82DE-228F-BC78C798D723}"/>
          </ac:spMkLst>
        </pc:spChg>
        <pc:grpChg chg="mod">
          <ac:chgData name="Nino Philip Ramones" userId="1068934f-e3b4-4e88-ba23-4cb57230c594" providerId="ADAL" clId="{E022470B-91A1-4E81-943A-E04B27CD6A3E}" dt="2023-09-21T05:26:31.787" v="1135" actId="1036"/>
          <ac:grpSpMkLst>
            <pc:docMk/>
            <pc:sldMk cId="4215421811" sldId="261"/>
            <ac:grpSpMk id="9" creationId="{86565025-D585-4FE0-F5D0-00D60DC63201}"/>
          </ac:grpSpMkLst>
        </pc:grpChg>
        <pc:grpChg chg="mod">
          <ac:chgData name="Nino Philip Ramones" userId="1068934f-e3b4-4e88-ba23-4cb57230c594" providerId="ADAL" clId="{E022470B-91A1-4E81-943A-E04B27CD6A3E}" dt="2023-09-21T05:26:31.787" v="1135" actId="1036"/>
          <ac:grpSpMkLst>
            <pc:docMk/>
            <pc:sldMk cId="4215421811" sldId="261"/>
            <ac:grpSpMk id="28" creationId="{1E2DCC1B-E94A-BBE8-ED0F-0C36BBB2851B}"/>
          </ac:grpSpMkLst>
        </pc:grpChg>
      </pc:sldChg>
      <pc:sldChg chg="addSp delSp modSp mod">
        <pc:chgData name="Nino Philip Ramones" userId="1068934f-e3b4-4e88-ba23-4cb57230c594" providerId="ADAL" clId="{E022470B-91A1-4E81-943A-E04B27CD6A3E}" dt="2023-09-21T08:07:46.753" v="8810" actId="20577"/>
        <pc:sldMkLst>
          <pc:docMk/>
          <pc:sldMk cId="3042634148" sldId="281"/>
        </pc:sldMkLst>
        <pc:spChg chg="mod">
          <ac:chgData name="Nino Philip Ramones" userId="1068934f-e3b4-4e88-ba23-4cb57230c594" providerId="ADAL" clId="{E022470B-91A1-4E81-943A-E04B27CD6A3E}" dt="2023-09-21T08:07:46.753" v="8810" actId="20577"/>
          <ac:spMkLst>
            <pc:docMk/>
            <pc:sldMk cId="3042634148" sldId="281"/>
            <ac:spMk id="6" creationId="{1C139C71-43D8-DA15-F46A-8598CDF1F78A}"/>
          </ac:spMkLst>
        </pc:spChg>
        <pc:spChg chg="del">
          <ac:chgData name="Nino Philip Ramones" userId="1068934f-e3b4-4e88-ba23-4cb57230c594" providerId="ADAL" clId="{E022470B-91A1-4E81-943A-E04B27CD6A3E}" dt="2023-09-21T08:01:54.192" v="8749" actId="478"/>
          <ac:spMkLst>
            <pc:docMk/>
            <pc:sldMk cId="3042634148" sldId="281"/>
            <ac:spMk id="7" creationId="{D171F85D-6720-4508-AFB7-D47E4F18A40C}"/>
          </ac:spMkLst>
        </pc:spChg>
        <pc:spChg chg="mod">
          <ac:chgData name="Nino Philip Ramones" userId="1068934f-e3b4-4e88-ba23-4cb57230c594" providerId="ADAL" clId="{E022470B-91A1-4E81-943A-E04B27CD6A3E}" dt="2023-09-21T08:04:55.625" v="8795" actId="1036"/>
          <ac:spMkLst>
            <pc:docMk/>
            <pc:sldMk cId="3042634148" sldId="281"/>
            <ac:spMk id="9" creationId="{A4C4677F-45AE-36EE-ABCE-397302091C1F}"/>
          </ac:spMkLst>
        </pc:spChg>
        <pc:spChg chg="mod">
          <ac:chgData name="Nino Philip Ramones" userId="1068934f-e3b4-4e88-ba23-4cb57230c594" providerId="ADAL" clId="{E022470B-91A1-4E81-943A-E04B27CD6A3E}" dt="2023-09-21T08:04:55.625" v="8795" actId="1036"/>
          <ac:spMkLst>
            <pc:docMk/>
            <pc:sldMk cId="3042634148" sldId="281"/>
            <ac:spMk id="15" creationId="{3DE590E7-D5BC-0018-437A-AE6E15E396B6}"/>
          </ac:spMkLst>
        </pc:spChg>
        <pc:spChg chg="mod">
          <ac:chgData name="Nino Philip Ramones" userId="1068934f-e3b4-4e88-ba23-4cb57230c594" providerId="ADAL" clId="{E022470B-91A1-4E81-943A-E04B27CD6A3E}" dt="2023-09-21T08:01:44.739" v="8743"/>
          <ac:spMkLst>
            <pc:docMk/>
            <pc:sldMk cId="3042634148" sldId="281"/>
            <ac:spMk id="17" creationId="{62AE907E-1E4C-E6A0-739D-034EF06CDC48}"/>
          </ac:spMkLst>
        </pc:spChg>
        <pc:spChg chg="mod">
          <ac:chgData name="Nino Philip Ramones" userId="1068934f-e3b4-4e88-ba23-4cb57230c594" providerId="ADAL" clId="{E022470B-91A1-4E81-943A-E04B27CD6A3E}" dt="2023-09-21T08:01:44.739" v="8743"/>
          <ac:spMkLst>
            <pc:docMk/>
            <pc:sldMk cId="3042634148" sldId="281"/>
            <ac:spMk id="18" creationId="{9B07786F-A547-53B7-AE55-1B71C652208E}"/>
          </ac:spMkLst>
        </pc:spChg>
        <pc:spChg chg="mod">
          <ac:chgData name="Nino Philip Ramones" userId="1068934f-e3b4-4e88-ba23-4cb57230c594" providerId="ADAL" clId="{E022470B-91A1-4E81-943A-E04B27CD6A3E}" dt="2023-09-21T08:01:50.771" v="8747"/>
          <ac:spMkLst>
            <pc:docMk/>
            <pc:sldMk cId="3042634148" sldId="281"/>
            <ac:spMk id="21" creationId="{75BB0C7E-2B8C-22F4-CE87-D830A519AD8A}"/>
          </ac:spMkLst>
        </pc:spChg>
        <pc:spChg chg="mod">
          <ac:chgData name="Nino Philip Ramones" userId="1068934f-e3b4-4e88-ba23-4cb57230c594" providerId="ADAL" clId="{E022470B-91A1-4E81-943A-E04B27CD6A3E}" dt="2023-09-21T08:01:50.771" v="8747"/>
          <ac:spMkLst>
            <pc:docMk/>
            <pc:sldMk cId="3042634148" sldId="281"/>
            <ac:spMk id="22" creationId="{A0FD7A57-EBA9-2E8A-372D-CDF2D57849E9}"/>
          </ac:spMkLst>
        </pc:spChg>
        <pc:spChg chg="mod">
          <ac:chgData name="Nino Philip Ramones" userId="1068934f-e3b4-4e88-ba23-4cb57230c594" providerId="ADAL" clId="{E022470B-91A1-4E81-943A-E04B27CD6A3E}" dt="2023-09-21T08:01:54.583" v="8750"/>
          <ac:spMkLst>
            <pc:docMk/>
            <pc:sldMk cId="3042634148" sldId="281"/>
            <ac:spMk id="25" creationId="{07D2AB5D-2674-822D-23AC-136775633B2C}"/>
          </ac:spMkLst>
        </pc:spChg>
        <pc:spChg chg="mod">
          <ac:chgData name="Nino Philip Ramones" userId="1068934f-e3b4-4e88-ba23-4cb57230c594" providerId="ADAL" clId="{E022470B-91A1-4E81-943A-E04B27CD6A3E}" dt="2023-09-21T08:01:54.583" v="8750"/>
          <ac:spMkLst>
            <pc:docMk/>
            <pc:sldMk cId="3042634148" sldId="281"/>
            <ac:spMk id="26" creationId="{FD45ECB3-4172-8400-A939-E7A7FE5293F0}"/>
          </ac:spMkLst>
        </pc:spChg>
        <pc:grpChg chg="add del">
          <ac:chgData name="Nino Philip Ramones" userId="1068934f-e3b4-4e88-ba23-4cb57230c594" providerId="ADAL" clId="{E022470B-91A1-4E81-943A-E04B27CD6A3E}" dt="2023-09-21T08:01:50.193" v="8746" actId="478"/>
          <ac:grpSpMkLst>
            <pc:docMk/>
            <pc:sldMk cId="3042634148" sldId="281"/>
            <ac:grpSpMk id="2" creationId="{5EABA244-7A38-E271-5051-10FF5D7551A4}"/>
          </ac:grpSpMkLst>
        </pc:grpChg>
        <pc:grpChg chg="add del mod">
          <ac:chgData name="Nino Philip Ramones" userId="1068934f-e3b4-4e88-ba23-4cb57230c594" providerId="ADAL" clId="{E022470B-91A1-4E81-943A-E04B27CD6A3E}" dt="2023-09-21T08:01:46.817" v="8744"/>
          <ac:grpSpMkLst>
            <pc:docMk/>
            <pc:sldMk cId="3042634148" sldId="281"/>
            <ac:grpSpMk id="5" creationId="{E2460F1B-693D-3A94-80A6-20AA2621961C}"/>
          </ac:grpSpMkLst>
        </pc:grpChg>
        <pc:grpChg chg="add del mod">
          <ac:chgData name="Nino Philip Ramones" userId="1068934f-e3b4-4e88-ba23-4cb57230c594" providerId="ADAL" clId="{E022470B-91A1-4E81-943A-E04B27CD6A3E}" dt="2023-09-21T08:01:52.001" v="8748"/>
          <ac:grpSpMkLst>
            <pc:docMk/>
            <pc:sldMk cId="3042634148" sldId="281"/>
            <ac:grpSpMk id="19" creationId="{FFD4EEB9-2854-56CC-995D-610BB785BC34}"/>
          </ac:grpSpMkLst>
        </pc:grpChg>
        <pc:grpChg chg="add mod">
          <ac:chgData name="Nino Philip Ramones" userId="1068934f-e3b4-4e88-ba23-4cb57230c594" providerId="ADAL" clId="{E022470B-91A1-4E81-943A-E04B27CD6A3E}" dt="2023-09-21T08:01:54.583" v="8750"/>
          <ac:grpSpMkLst>
            <pc:docMk/>
            <pc:sldMk cId="3042634148" sldId="281"/>
            <ac:grpSpMk id="23" creationId="{C2FD1C71-050D-4B9C-F498-D232B6DF8EE2}"/>
          </ac:grpSpMkLst>
        </pc:grpChg>
        <pc:cxnChg chg="mod">
          <ac:chgData name="Nino Philip Ramones" userId="1068934f-e3b4-4e88-ba23-4cb57230c594" providerId="ADAL" clId="{E022470B-91A1-4E81-943A-E04B27CD6A3E}" dt="2023-09-21T08:01:44.739" v="8743"/>
          <ac:cxnSpMkLst>
            <pc:docMk/>
            <pc:sldMk cId="3042634148" sldId="281"/>
            <ac:cxnSpMk id="16" creationId="{5D7504D6-E937-6F11-B098-0D5E55D0AAC5}"/>
          </ac:cxnSpMkLst>
        </pc:cxnChg>
        <pc:cxnChg chg="mod">
          <ac:chgData name="Nino Philip Ramones" userId="1068934f-e3b4-4e88-ba23-4cb57230c594" providerId="ADAL" clId="{E022470B-91A1-4E81-943A-E04B27CD6A3E}" dt="2023-09-21T08:01:50.771" v="8747"/>
          <ac:cxnSpMkLst>
            <pc:docMk/>
            <pc:sldMk cId="3042634148" sldId="281"/>
            <ac:cxnSpMk id="20" creationId="{879EDE9F-6DE6-E23C-76A9-E7971CFBE6DA}"/>
          </ac:cxnSpMkLst>
        </pc:cxnChg>
        <pc:cxnChg chg="mod">
          <ac:chgData name="Nino Philip Ramones" userId="1068934f-e3b4-4e88-ba23-4cb57230c594" providerId="ADAL" clId="{E022470B-91A1-4E81-943A-E04B27CD6A3E}" dt="2023-09-21T08:01:54.583" v="8750"/>
          <ac:cxnSpMkLst>
            <pc:docMk/>
            <pc:sldMk cId="3042634148" sldId="281"/>
            <ac:cxnSpMk id="24" creationId="{DAEDB980-324F-E969-3F7D-F2B4CCFEB800}"/>
          </ac:cxnSpMkLst>
        </pc:cxnChg>
      </pc:sldChg>
      <pc:sldChg chg="addSp delSp modSp mod">
        <pc:chgData name="Nino Philip Ramones" userId="1068934f-e3b4-4e88-ba23-4cb57230c594" providerId="ADAL" clId="{E022470B-91A1-4E81-943A-E04B27CD6A3E}" dt="2023-09-21T07:08:17.388" v="4307" actId="20577"/>
        <pc:sldMkLst>
          <pc:docMk/>
          <pc:sldMk cId="2474797160" sldId="288"/>
        </pc:sldMkLst>
        <pc:spChg chg="mod">
          <ac:chgData name="Nino Philip Ramones" userId="1068934f-e3b4-4e88-ba23-4cb57230c594" providerId="ADAL" clId="{E022470B-91A1-4E81-943A-E04B27CD6A3E}" dt="2023-09-21T05:30:25.178" v="1209" actId="20577"/>
          <ac:spMkLst>
            <pc:docMk/>
            <pc:sldMk cId="2474797160" sldId="288"/>
            <ac:spMk id="2" creationId="{05373617-D585-BAF0-0B5B-D2CF324A4D6B}"/>
          </ac:spMkLst>
        </pc:spChg>
        <pc:spChg chg="del mod">
          <ac:chgData name="Nino Philip Ramones" userId="1068934f-e3b4-4e88-ba23-4cb57230c594" providerId="ADAL" clId="{E022470B-91A1-4E81-943A-E04B27CD6A3E}" dt="2023-09-21T05:27:51.900" v="1181" actId="478"/>
          <ac:spMkLst>
            <pc:docMk/>
            <pc:sldMk cId="2474797160" sldId="288"/>
            <ac:spMk id="3" creationId="{E301EF81-B90F-36A7-A828-06EDA6FBF5E5}"/>
          </ac:spMkLst>
        </pc:spChg>
        <pc:spChg chg="add del mod">
          <ac:chgData name="Nino Philip Ramones" userId="1068934f-e3b4-4e88-ba23-4cb57230c594" providerId="ADAL" clId="{E022470B-91A1-4E81-943A-E04B27CD6A3E}" dt="2023-09-21T07:08:17.388" v="4307" actId="20577"/>
          <ac:spMkLst>
            <pc:docMk/>
            <pc:sldMk cId="2474797160" sldId="288"/>
            <ac:spMk id="6" creationId="{1C139C71-43D8-DA15-F46A-8598CDF1F78A}"/>
          </ac:spMkLst>
        </pc:spChg>
        <pc:spChg chg="mod">
          <ac:chgData name="Nino Philip Ramones" userId="1068934f-e3b4-4e88-ba23-4cb57230c594" providerId="ADAL" clId="{E022470B-91A1-4E81-943A-E04B27CD6A3E}" dt="2023-09-21T06:07:27.180" v="2374" actId="1035"/>
          <ac:spMkLst>
            <pc:docMk/>
            <pc:sldMk cId="2474797160" sldId="288"/>
            <ac:spMk id="12" creationId="{A03D9DDB-0911-CCC6-289E-FE03CE9C7E57}"/>
          </ac:spMkLst>
        </pc:spChg>
        <pc:spChg chg="del">
          <ac:chgData name="Nino Philip Ramones" userId="1068934f-e3b4-4e88-ba23-4cb57230c594" providerId="ADAL" clId="{E022470B-91A1-4E81-943A-E04B27CD6A3E}" dt="2023-09-21T05:30:17.336" v="1187" actId="478"/>
          <ac:spMkLst>
            <pc:docMk/>
            <pc:sldMk cId="2474797160" sldId="288"/>
            <ac:spMk id="13" creationId="{CCA33C50-5359-C8E0-A0A8-645350BA97FE}"/>
          </ac:spMkLst>
        </pc:spChg>
        <pc:spChg chg="mod">
          <ac:chgData name="Nino Philip Ramones" userId="1068934f-e3b4-4e88-ba23-4cb57230c594" providerId="ADAL" clId="{E022470B-91A1-4E81-943A-E04B27CD6A3E}" dt="2023-09-21T05:28:08.938" v="1185"/>
          <ac:spMkLst>
            <pc:docMk/>
            <pc:sldMk cId="2474797160" sldId="288"/>
            <ac:spMk id="14" creationId="{8FB35B14-C1D3-993A-013E-163D9D04F3FB}"/>
          </ac:spMkLst>
        </pc:spChg>
        <pc:spChg chg="mod">
          <ac:chgData name="Nino Philip Ramones" userId="1068934f-e3b4-4e88-ba23-4cb57230c594" providerId="ADAL" clId="{E022470B-91A1-4E81-943A-E04B27CD6A3E}" dt="2023-09-21T05:28:08.938" v="1185"/>
          <ac:spMkLst>
            <pc:docMk/>
            <pc:sldMk cId="2474797160" sldId="288"/>
            <ac:spMk id="15" creationId="{7CE0436D-8D2B-4AF0-344E-2442918238B6}"/>
          </ac:spMkLst>
        </pc:spChg>
        <pc:spChg chg="add mod">
          <ac:chgData name="Nino Philip Ramones" userId="1068934f-e3b4-4e88-ba23-4cb57230c594" providerId="ADAL" clId="{E022470B-91A1-4E81-943A-E04B27CD6A3E}" dt="2023-09-21T06:16:45.456" v="2648" actId="165"/>
          <ac:spMkLst>
            <pc:docMk/>
            <pc:sldMk cId="2474797160" sldId="288"/>
            <ac:spMk id="17" creationId="{8F63BD01-14C5-C6CF-FB5D-7CF258BEB1B8}"/>
          </ac:spMkLst>
        </pc:spChg>
        <pc:spChg chg="add mod">
          <ac:chgData name="Nino Philip Ramones" userId="1068934f-e3b4-4e88-ba23-4cb57230c594" providerId="ADAL" clId="{E022470B-91A1-4E81-943A-E04B27CD6A3E}" dt="2023-09-21T06:16:45.456" v="2648" actId="165"/>
          <ac:spMkLst>
            <pc:docMk/>
            <pc:sldMk cId="2474797160" sldId="288"/>
            <ac:spMk id="18" creationId="{EC4CFC8B-045D-C23A-4CD8-984D7963CA14}"/>
          </ac:spMkLst>
        </pc:spChg>
        <pc:spChg chg="add mod">
          <ac:chgData name="Nino Philip Ramones" userId="1068934f-e3b4-4e88-ba23-4cb57230c594" providerId="ADAL" clId="{E022470B-91A1-4E81-943A-E04B27CD6A3E}" dt="2023-09-21T06:16:45.456" v="2648" actId="165"/>
          <ac:spMkLst>
            <pc:docMk/>
            <pc:sldMk cId="2474797160" sldId="288"/>
            <ac:spMk id="19" creationId="{43790834-795B-C05A-172D-FAB59A8BE40F}"/>
          </ac:spMkLst>
        </pc:spChg>
        <pc:spChg chg="add mod">
          <ac:chgData name="Nino Philip Ramones" userId="1068934f-e3b4-4e88-ba23-4cb57230c594" providerId="ADAL" clId="{E022470B-91A1-4E81-943A-E04B27CD6A3E}" dt="2023-09-21T06:16:45.456" v="2648" actId="165"/>
          <ac:spMkLst>
            <pc:docMk/>
            <pc:sldMk cId="2474797160" sldId="288"/>
            <ac:spMk id="20" creationId="{B4363F5E-6F98-B732-B108-86625130D966}"/>
          </ac:spMkLst>
        </pc:spChg>
        <pc:spChg chg="add mod">
          <ac:chgData name="Nino Philip Ramones" userId="1068934f-e3b4-4e88-ba23-4cb57230c594" providerId="ADAL" clId="{E022470B-91A1-4E81-943A-E04B27CD6A3E}" dt="2023-09-21T06:16:45.456" v="2648" actId="165"/>
          <ac:spMkLst>
            <pc:docMk/>
            <pc:sldMk cId="2474797160" sldId="288"/>
            <ac:spMk id="21" creationId="{121BBA00-EE3F-0FE3-1171-26D35B94CF56}"/>
          </ac:spMkLst>
        </pc:spChg>
        <pc:spChg chg="add mod">
          <ac:chgData name="Nino Philip Ramones" userId="1068934f-e3b4-4e88-ba23-4cb57230c594" providerId="ADAL" clId="{E022470B-91A1-4E81-943A-E04B27CD6A3E}" dt="2023-09-21T06:16:45.456" v="2648" actId="165"/>
          <ac:spMkLst>
            <pc:docMk/>
            <pc:sldMk cId="2474797160" sldId="288"/>
            <ac:spMk id="22" creationId="{D86D0FF1-4093-51E6-7A05-427C623CF2AE}"/>
          </ac:spMkLst>
        </pc:spChg>
        <pc:spChg chg="add mod">
          <ac:chgData name="Nino Philip Ramones" userId="1068934f-e3b4-4e88-ba23-4cb57230c594" providerId="ADAL" clId="{E022470B-91A1-4E81-943A-E04B27CD6A3E}" dt="2023-09-21T06:16:45.456" v="2648" actId="165"/>
          <ac:spMkLst>
            <pc:docMk/>
            <pc:sldMk cId="2474797160" sldId="288"/>
            <ac:spMk id="23" creationId="{1BB7E01A-DF69-4BF5-78A0-1D363EC5FEB4}"/>
          </ac:spMkLst>
        </pc:spChg>
        <pc:spChg chg="add mod">
          <ac:chgData name="Nino Philip Ramones" userId="1068934f-e3b4-4e88-ba23-4cb57230c594" providerId="ADAL" clId="{E022470B-91A1-4E81-943A-E04B27CD6A3E}" dt="2023-09-21T06:16:45.456" v="2648" actId="165"/>
          <ac:spMkLst>
            <pc:docMk/>
            <pc:sldMk cId="2474797160" sldId="288"/>
            <ac:spMk id="24" creationId="{AB10686E-F777-C1C2-28E7-63D0A0F0B453}"/>
          </ac:spMkLst>
        </pc:spChg>
        <pc:spChg chg="add mod">
          <ac:chgData name="Nino Philip Ramones" userId="1068934f-e3b4-4e88-ba23-4cb57230c594" providerId="ADAL" clId="{E022470B-91A1-4E81-943A-E04B27CD6A3E}" dt="2023-09-21T06:16:45.456" v="2648" actId="165"/>
          <ac:spMkLst>
            <pc:docMk/>
            <pc:sldMk cId="2474797160" sldId="288"/>
            <ac:spMk id="25" creationId="{70EF4F98-2B97-BBCA-1C12-81F19BE786C1}"/>
          </ac:spMkLst>
        </pc:spChg>
        <pc:spChg chg="add mod">
          <ac:chgData name="Nino Philip Ramones" userId="1068934f-e3b4-4e88-ba23-4cb57230c594" providerId="ADAL" clId="{E022470B-91A1-4E81-943A-E04B27CD6A3E}" dt="2023-09-21T06:16:45.456" v="2648" actId="165"/>
          <ac:spMkLst>
            <pc:docMk/>
            <pc:sldMk cId="2474797160" sldId="288"/>
            <ac:spMk id="26" creationId="{A9DB9013-AE54-6B8B-D919-7EA181F13B9F}"/>
          </ac:spMkLst>
        </pc:spChg>
        <pc:spChg chg="add mod">
          <ac:chgData name="Nino Philip Ramones" userId="1068934f-e3b4-4e88-ba23-4cb57230c594" providerId="ADAL" clId="{E022470B-91A1-4E81-943A-E04B27CD6A3E}" dt="2023-09-21T06:16:45.456" v="2648" actId="165"/>
          <ac:spMkLst>
            <pc:docMk/>
            <pc:sldMk cId="2474797160" sldId="288"/>
            <ac:spMk id="27" creationId="{0EC282C7-CF5A-24DE-176E-E3E793ED017E}"/>
          </ac:spMkLst>
        </pc:spChg>
        <pc:spChg chg="add mod">
          <ac:chgData name="Nino Philip Ramones" userId="1068934f-e3b4-4e88-ba23-4cb57230c594" providerId="ADAL" clId="{E022470B-91A1-4E81-943A-E04B27CD6A3E}" dt="2023-09-21T06:16:45.456" v="2648" actId="165"/>
          <ac:spMkLst>
            <pc:docMk/>
            <pc:sldMk cId="2474797160" sldId="288"/>
            <ac:spMk id="28" creationId="{EB923DC2-D9C4-AB56-F097-B3F215571D9C}"/>
          </ac:spMkLst>
        </pc:spChg>
        <pc:spChg chg="add mod">
          <ac:chgData name="Nino Philip Ramones" userId="1068934f-e3b4-4e88-ba23-4cb57230c594" providerId="ADAL" clId="{E022470B-91A1-4E81-943A-E04B27CD6A3E}" dt="2023-09-21T06:16:45.456" v="2648" actId="165"/>
          <ac:spMkLst>
            <pc:docMk/>
            <pc:sldMk cId="2474797160" sldId="288"/>
            <ac:spMk id="29" creationId="{3B390DD5-9D0F-3EF5-71EF-F447C3C956CE}"/>
          </ac:spMkLst>
        </pc:spChg>
        <pc:spChg chg="add mod">
          <ac:chgData name="Nino Philip Ramones" userId="1068934f-e3b4-4e88-ba23-4cb57230c594" providerId="ADAL" clId="{E022470B-91A1-4E81-943A-E04B27CD6A3E}" dt="2023-09-21T06:16:45.456" v="2648" actId="165"/>
          <ac:spMkLst>
            <pc:docMk/>
            <pc:sldMk cId="2474797160" sldId="288"/>
            <ac:spMk id="30" creationId="{1B3AD9C6-5DF8-C04B-A289-7BA887AD807B}"/>
          </ac:spMkLst>
        </pc:spChg>
        <pc:spChg chg="add mod">
          <ac:chgData name="Nino Philip Ramones" userId="1068934f-e3b4-4e88-ba23-4cb57230c594" providerId="ADAL" clId="{E022470B-91A1-4E81-943A-E04B27CD6A3E}" dt="2023-09-21T06:16:45.456" v="2648" actId="165"/>
          <ac:spMkLst>
            <pc:docMk/>
            <pc:sldMk cId="2474797160" sldId="288"/>
            <ac:spMk id="31" creationId="{A3A5DE63-303B-A097-46C6-2D963BA4D472}"/>
          </ac:spMkLst>
        </pc:spChg>
        <pc:spChg chg="add mod">
          <ac:chgData name="Nino Philip Ramones" userId="1068934f-e3b4-4e88-ba23-4cb57230c594" providerId="ADAL" clId="{E022470B-91A1-4E81-943A-E04B27CD6A3E}" dt="2023-09-21T06:16:45.456" v="2648" actId="165"/>
          <ac:spMkLst>
            <pc:docMk/>
            <pc:sldMk cId="2474797160" sldId="288"/>
            <ac:spMk id="32" creationId="{F99928A2-6A7F-1B82-2815-D624729ECD1D}"/>
          </ac:spMkLst>
        </pc:spChg>
        <pc:spChg chg="add mod">
          <ac:chgData name="Nino Philip Ramones" userId="1068934f-e3b4-4e88-ba23-4cb57230c594" providerId="ADAL" clId="{E022470B-91A1-4E81-943A-E04B27CD6A3E}" dt="2023-09-21T06:16:45.456" v="2648" actId="165"/>
          <ac:spMkLst>
            <pc:docMk/>
            <pc:sldMk cId="2474797160" sldId="288"/>
            <ac:spMk id="33" creationId="{7CA3C14B-961E-8A01-C45E-E4B23E2D6DB9}"/>
          </ac:spMkLst>
        </pc:spChg>
        <pc:spChg chg="add mod">
          <ac:chgData name="Nino Philip Ramones" userId="1068934f-e3b4-4e88-ba23-4cb57230c594" providerId="ADAL" clId="{E022470B-91A1-4E81-943A-E04B27CD6A3E}" dt="2023-09-21T06:16:45.456" v="2648" actId="165"/>
          <ac:spMkLst>
            <pc:docMk/>
            <pc:sldMk cId="2474797160" sldId="288"/>
            <ac:spMk id="34" creationId="{607E0025-4481-B73B-AFD8-ACF2AE72BEE1}"/>
          </ac:spMkLst>
        </pc:spChg>
        <pc:spChg chg="add mod">
          <ac:chgData name="Nino Philip Ramones" userId="1068934f-e3b4-4e88-ba23-4cb57230c594" providerId="ADAL" clId="{E022470B-91A1-4E81-943A-E04B27CD6A3E}" dt="2023-09-21T06:16:45.456" v="2648" actId="165"/>
          <ac:spMkLst>
            <pc:docMk/>
            <pc:sldMk cId="2474797160" sldId="288"/>
            <ac:spMk id="35" creationId="{FC08654E-DA3C-40B9-2628-AAFD4643F10B}"/>
          </ac:spMkLst>
        </pc:spChg>
        <pc:spChg chg="add mod">
          <ac:chgData name="Nino Philip Ramones" userId="1068934f-e3b4-4e88-ba23-4cb57230c594" providerId="ADAL" clId="{E022470B-91A1-4E81-943A-E04B27CD6A3E}" dt="2023-09-21T06:16:45.456" v="2648" actId="165"/>
          <ac:spMkLst>
            <pc:docMk/>
            <pc:sldMk cId="2474797160" sldId="288"/>
            <ac:spMk id="36" creationId="{45B18DDA-F0B4-55F8-D038-71727F4B9745}"/>
          </ac:spMkLst>
        </pc:spChg>
        <pc:spChg chg="add del mod">
          <ac:chgData name="Nino Philip Ramones" userId="1068934f-e3b4-4e88-ba23-4cb57230c594" providerId="ADAL" clId="{E022470B-91A1-4E81-943A-E04B27CD6A3E}" dt="2023-09-21T06:08:24.501" v="2380" actId="478"/>
          <ac:spMkLst>
            <pc:docMk/>
            <pc:sldMk cId="2474797160" sldId="288"/>
            <ac:spMk id="50" creationId="{0E3A7C1E-D58D-A7EE-6FCE-D72FB46727F5}"/>
          </ac:spMkLst>
        </pc:spChg>
        <pc:grpChg chg="add mod">
          <ac:chgData name="Nino Philip Ramones" userId="1068934f-e3b4-4e88-ba23-4cb57230c594" providerId="ADAL" clId="{E022470B-91A1-4E81-943A-E04B27CD6A3E}" dt="2023-09-21T05:28:08.938" v="1185"/>
          <ac:grpSpMkLst>
            <pc:docMk/>
            <pc:sldMk cId="2474797160" sldId="288"/>
            <ac:grpSpMk id="4" creationId="{82BF88B1-B26A-1027-A8AF-12372CE8F625}"/>
          </ac:grpSpMkLst>
        </pc:grpChg>
        <pc:grpChg chg="del">
          <ac:chgData name="Nino Philip Ramones" userId="1068934f-e3b4-4e88-ba23-4cb57230c594" providerId="ADAL" clId="{E022470B-91A1-4E81-943A-E04B27CD6A3E}" dt="2023-09-21T05:28:08.548" v="1184" actId="478"/>
          <ac:grpSpMkLst>
            <pc:docMk/>
            <pc:sldMk cId="2474797160" sldId="288"/>
            <ac:grpSpMk id="7" creationId="{D0A2E892-AD21-25E5-45E7-7EABB1868FC3}"/>
          </ac:grpSpMkLst>
        </pc:grpChg>
        <pc:grpChg chg="add mod topLvl">
          <ac:chgData name="Nino Philip Ramones" userId="1068934f-e3b4-4e88-ba23-4cb57230c594" providerId="ADAL" clId="{E022470B-91A1-4E81-943A-E04B27CD6A3E}" dt="2023-09-21T06:16:45.456" v="2648" actId="165"/>
          <ac:grpSpMkLst>
            <pc:docMk/>
            <pc:sldMk cId="2474797160" sldId="288"/>
            <ac:grpSpMk id="37" creationId="{BA2C16AE-9868-4AFF-D061-AFD4EE216C24}"/>
          </ac:grpSpMkLst>
        </pc:grpChg>
        <pc:grpChg chg="add del mod">
          <ac:chgData name="Nino Philip Ramones" userId="1068934f-e3b4-4e88-ba23-4cb57230c594" providerId="ADAL" clId="{E022470B-91A1-4E81-943A-E04B27CD6A3E}" dt="2023-09-21T06:16:45.456" v="2648" actId="165"/>
          <ac:grpSpMkLst>
            <pc:docMk/>
            <pc:sldMk cId="2474797160" sldId="288"/>
            <ac:grpSpMk id="41" creationId="{BB6FAB7A-99AD-7E25-CFD9-D61EF70B6CDA}"/>
          </ac:grpSpMkLst>
        </pc:grpChg>
        <pc:picChg chg="del">
          <ac:chgData name="Nino Philip Ramones" userId="1068934f-e3b4-4e88-ba23-4cb57230c594" providerId="ADAL" clId="{E022470B-91A1-4E81-943A-E04B27CD6A3E}" dt="2023-09-21T05:30:17.336" v="1187" actId="478"/>
          <ac:picMkLst>
            <pc:docMk/>
            <pc:sldMk cId="2474797160" sldId="288"/>
            <ac:picMk id="11" creationId="{3DB84044-6F0C-EB78-CC1C-5C26073F2AC0}"/>
          </ac:picMkLst>
        </pc:picChg>
        <pc:picChg chg="add mod topLvl">
          <ac:chgData name="Nino Philip Ramones" userId="1068934f-e3b4-4e88-ba23-4cb57230c594" providerId="ADAL" clId="{E022470B-91A1-4E81-943A-E04B27CD6A3E}" dt="2023-09-21T06:16:45.456" v="2648" actId="165"/>
          <ac:picMkLst>
            <pc:docMk/>
            <pc:sldMk cId="2474797160" sldId="288"/>
            <ac:picMk id="16" creationId="{26E8A4BB-BE62-AA58-AE4E-3312D098D762}"/>
          </ac:picMkLst>
        </pc:picChg>
        <pc:picChg chg="del">
          <ac:chgData name="Nino Philip Ramones" userId="1068934f-e3b4-4e88-ba23-4cb57230c594" providerId="ADAL" clId="{E022470B-91A1-4E81-943A-E04B27CD6A3E}" dt="2023-09-21T05:30:13.923" v="1186" actId="478"/>
          <ac:picMkLst>
            <pc:docMk/>
            <pc:sldMk cId="2474797160" sldId="288"/>
            <ac:picMk id="1026" creationId="{284D62D0-C20A-41B9-852D-90343B5CD1A8}"/>
          </ac:picMkLst>
        </pc:picChg>
        <pc:picChg chg="add mod">
          <ac:chgData name="Nino Philip Ramones" userId="1068934f-e3b4-4e88-ba23-4cb57230c594" providerId="ADAL" clId="{E022470B-91A1-4E81-943A-E04B27CD6A3E}" dt="2023-09-21T06:12:32.858" v="2382" actId="1076"/>
          <ac:picMkLst>
            <pc:docMk/>
            <pc:sldMk cId="2474797160" sldId="288"/>
            <ac:picMk id="1028" creationId="{68FCB624-FDC4-91A4-3263-6ADBB7563891}"/>
          </ac:picMkLst>
        </pc:picChg>
        <pc:picChg chg="add mod">
          <ac:chgData name="Nino Philip Ramones" userId="1068934f-e3b4-4e88-ba23-4cb57230c594" providerId="ADAL" clId="{E022470B-91A1-4E81-943A-E04B27CD6A3E}" dt="2023-09-21T06:12:57.747" v="2384" actId="1076"/>
          <ac:picMkLst>
            <pc:docMk/>
            <pc:sldMk cId="2474797160" sldId="288"/>
            <ac:picMk id="1030" creationId="{13DC0619-DB50-BA1F-D03E-E58B58B88C1E}"/>
          </ac:picMkLst>
        </pc:picChg>
        <pc:picChg chg="add mod">
          <ac:chgData name="Nino Philip Ramones" userId="1068934f-e3b4-4e88-ba23-4cb57230c594" providerId="ADAL" clId="{E022470B-91A1-4E81-943A-E04B27CD6A3E}" dt="2023-09-21T06:13:13.409" v="2386" actId="1076"/>
          <ac:picMkLst>
            <pc:docMk/>
            <pc:sldMk cId="2474797160" sldId="288"/>
            <ac:picMk id="1032" creationId="{61B607E5-70D4-2F4F-AB7C-903EC0619186}"/>
          </ac:picMkLst>
        </pc:picChg>
        <pc:picChg chg="add mod">
          <ac:chgData name="Nino Philip Ramones" userId="1068934f-e3b4-4e88-ba23-4cb57230c594" providerId="ADAL" clId="{E022470B-91A1-4E81-943A-E04B27CD6A3E}" dt="2023-09-21T06:16:31.066" v="2647" actId="1036"/>
          <ac:picMkLst>
            <pc:docMk/>
            <pc:sldMk cId="2474797160" sldId="288"/>
            <ac:picMk id="1034" creationId="{81FAFF4A-9026-BB15-93E5-6B40B5355508}"/>
          </ac:picMkLst>
        </pc:picChg>
        <pc:cxnChg chg="mod">
          <ac:chgData name="Nino Philip Ramones" userId="1068934f-e3b4-4e88-ba23-4cb57230c594" providerId="ADAL" clId="{E022470B-91A1-4E81-943A-E04B27CD6A3E}" dt="2023-09-21T05:28:08.938" v="1185"/>
          <ac:cxnSpMkLst>
            <pc:docMk/>
            <pc:sldMk cId="2474797160" sldId="288"/>
            <ac:cxnSpMk id="5" creationId="{C00FC9EF-45A2-728B-715B-E95FAE47443D}"/>
          </ac:cxnSpMkLst>
        </pc:cxnChg>
        <pc:cxnChg chg="add mod">
          <ac:chgData name="Nino Philip Ramones" userId="1068934f-e3b4-4e88-ba23-4cb57230c594" providerId="ADAL" clId="{E022470B-91A1-4E81-943A-E04B27CD6A3E}" dt="2023-09-21T06:06:53.566" v="2363" actId="1035"/>
          <ac:cxnSpMkLst>
            <pc:docMk/>
            <pc:sldMk cId="2474797160" sldId="288"/>
            <ac:cxnSpMk id="39" creationId="{54D2A9D6-B131-EF8B-C896-AF1C7C0AFC72}"/>
          </ac:cxnSpMkLst>
        </pc:cxnChg>
        <pc:cxnChg chg="add mod">
          <ac:chgData name="Nino Philip Ramones" userId="1068934f-e3b4-4e88-ba23-4cb57230c594" providerId="ADAL" clId="{E022470B-91A1-4E81-943A-E04B27CD6A3E}" dt="2023-09-21T06:07:10.081" v="2367" actId="14100"/>
          <ac:cxnSpMkLst>
            <pc:docMk/>
            <pc:sldMk cId="2474797160" sldId="288"/>
            <ac:cxnSpMk id="42" creationId="{F1629477-5273-7BB9-B65E-2069CCCA125E}"/>
          </ac:cxnSpMkLst>
        </pc:cxnChg>
        <pc:cxnChg chg="add mod">
          <ac:chgData name="Nino Philip Ramones" userId="1068934f-e3b4-4e88-ba23-4cb57230c594" providerId="ADAL" clId="{E022470B-91A1-4E81-943A-E04B27CD6A3E}" dt="2023-09-21T06:07:51.521" v="2378" actId="14100"/>
          <ac:cxnSpMkLst>
            <pc:docMk/>
            <pc:sldMk cId="2474797160" sldId="288"/>
            <ac:cxnSpMk id="46" creationId="{760A7B93-6E07-DA28-CB0E-D2AA2D594B3C}"/>
          </ac:cxnSpMkLst>
        </pc:cxnChg>
      </pc:sldChg>
      <pc:sldChg chg="del">
        <pc:chgData name="Nino Philip Ramones" userId="1068934f-e3b4-4e88-ba23-4cb57230c594" providerId="ADAL" clId="{E022470B-91A1-4E81-943A-E04B27CD6A3E}" dt="2023-09-21T06:48:42.317" v="4102" actId="47"/>
        <pc:sldMkLst>
          <pc:docMk/>
          <pc:sldMk cId="2661369311" sldId="308"/>
        </pc:sldMkLst>
      </pc:sldChg>
      <pc:sldChg chg="addSp delSp modSp add mod">
        <pc:chgData name="Nino Philip Ramones" userId="1068934f-e3b4-4e88-ba23-4cb57230c594" providerId="ADAL" clId="{E022470B-91A1-4E81-943A-E04B27CD6A3E}" dt="2023-09-21T07:34:17.566" v="5813" actId="207"/>
        <pc:sldMkLst>
          <pc:docMk/>
          <pc:sldMk cId="567979864" sldId="309"/>
        </pc:sldMkLst>
        <pc:spChg chg="mod">
          <ac:chgData name="Nino Philip Ramones" userId="1068934f-e3b4-4e88-ba23-4cb57230c594" providerId="ADAL" clId="{E022470B-91A1-4E81-943A-E04B27CD6A3E}" dt="2023-09-21T06:17:50.742" v="2660" actId="20577"/>
          <ac:spMkLst>
            <pc:docMk/>
            <pc:sldMk cId="567979864" sldId="309"/>
            <ac:spMk id="2" creationId="{05373617-D585-BAF0-0B5B-D2CF324A4D6B}"/>
          </ac:spMkLst>
        </pc:spChg>
        <pc:spChg chg="add mod">
          <ac:chgData name="Nino Philip Ramones" userId="1068934f-e3b4-4e88-ba23-4cb57230c594" providerId="ADAL" clId="{E022470B-91A1-4E81-943A-E04B27CD6A3E}" dt="2023-09-21T06:45:15.515" v="4091" actId="1036"/>
          <ac:spMkLst>
            <pc:docMk/>
            <pc:sldMk cId="567979864" sldId="309"/>
            <ac:spMk id="3" creationId="{EA3FFB78-688B-F516-0DD0-9FA73E033B61}"/>
          </ac:spMkLst>
        </pc:spChg>
        <pc:spChg chg="mod ord">
          <ac:chgData name="Nino Philip Ramones" userId="1068934f-e3b4-4e88-ba23-4cb57230c594" providerId="ADAL" clId="{E022470B-91A1-4E81-943A-E04B27CD6A3E}" dt="2023-09-21T07:25:05.334" v="5649" actId="2711"/>
          <ac:spMkLst>
            <pc:docMk/>
            <pc:sldMk cId="567979864" sldId="309"/>
            <ac:spMk id="6" creationId="{1C139C71-43D8-DA15-F46A-8598CDF1F78A}"/>
          </ac:spMkLst>
        </pc:spChg>
        <pc:spChg chg="add del mod">
          <ac:chgData name="Nino Philip Ramones" userId="1068934f-e3b4-4e88-ba23-4cb57230c594" providerId="ADAL" clId="{E022470B-91A1-4E81-943A-E04B27CD6A3E}" dt="2023-09-21T06:45:15.515" v="4091" actId="1036"/>
          <ac:spMkLst>
            <pc:docMk/>
            <pc:sldMk cId="567979864" sldId="309"/>
            <ac:spMk id="7" creationId="{9FE9D92A-A2D1-867F-EF72-FE7DEDF6C3E8}"/>
          </ac:spMkLst>
        </pc:spChg>
        <pc:spChg chg="mod">
          <ac:chgData name="Nino Philip Ramones" userId="1068934f-e3b4-4e88-ba23-4cb57230c594" providerId="ADAL" clId="{E022470B-91A1-4E81-943A-E04B27CD6A3E}" dt="2023-09-21T07:34:17.566" v="5813" actId="207"/>
          <ac:spMkLst>
            <pc:docMk/>
            <pc:sldMk cId="567979864" sldId="309"/>
            <ac:spMk id="10" creationId="{29DD0BC7-B05B-6F72-23DA-FD0AA5B3FEF9}"/>
          </ac:spMkLst>
        </pc:spChg>
        <pc:spChg chg="mod">
          <ac:chgData name="Nino Philip Ramones" userId="1068934f-e3b4-4e88-ba23-4cb57230c594" providerId="ADAL" clId="{E022470B-91A1-4E81-943A-E04B27CD6A3E}" dt="2023-09-21T06:45:15.515" v="4091" actId="1036"/>
          <ac:spMkLst>
            <pc:docMk/>
            <pc:sldMk cId="567979864" sldId="309"/>
            <ac:spMk id="11" creationId="{53BEFA7A-9713-3A07-F5A9-238C4F738F5A}"/>
          </ac:spMkLst>
        </pc:spChg>
        <pc:spChg chg="del">
          <ac:chgData name="Nino Philip Ramones" userId="1068934f-e3b4-4e88-ba23-4cb57230c594" providerId="ADAL" clId="{E022470B-91A1-4E81-943A-E04B27CD6A3E}" dt="2023-09-21T06:33:56.584" v="3359" actId="478"/>
          <ac:spMkLst>
            <pc:docMk/>
            <pc:sldMk cId="567979864" sldId="309"/>
            <ac:spMk id="12" creationId="{A03D9DDB-0911-CCC6-289E-FE03CE9C7E57}"/>
          </ac:spMkLst>
        </pc:spChg>
        <pc:spChg chg="mod">
          <ac:chgData name="Nino Philip Ramones" userId="1068934f-e3b4-4e88-ba23-4cb57230c594" providerId="ADAL" clId="{E022470B-91A1-4E81-943A-E04B27CD6A3E}" dt="2023-09-21T07:25:43.665" v="5670" actId="2711"/>
          <ac:spMkLst>
            <pc:docMk/>
            <pc:sldMk cId="567979864" sldId="309"/>
            <ac:spMk id="13" creationId="{38FB1C40-0CC9-054E-081A-EA5F078C4031}"/>
          </ac:spMkLst>
        </pc:spChg>
        <pc:spChg chg="add del mod topLvl">
          <ac:chgData name="Nino Philip Ramones" userId="1068934f-e3b4-4e88-ba23-4cb57230c594" providerId="ADAL" clId="{E022470B-91A1-4E81-943A-E04B27CD6A3E}" dt="2023-09-21T06:45:15.515" v="4091" actId="1036"/>
          <ac:spMkLst>
            <pc:docMk/>
            <pc:sldMk cId="567979864" sldId="309"/>
            <ac:spMk id="40" creationId="{AF39DA07-C704-EAD3-EA26-6D992E98DABF}"/>
          </ac:spMkLst>
        </pc:spChg>
        <pc:spChg chg="mod topLvl">
          <ac:chgData name="Nino Philip Ramones" userId="1068934f-e3b4-4e88-ba23-4cb57230c594" providerId="ADAL" clId="{E022470B-91A1-4E81-943A-E04B27CD6A3E}" dt="2023-09-21T06:45:15.515" v="4091" actId="1036"/>
          <ac:spMkLst>
            <pc:docMk/>
            <pc:sldMk cId="567979864" sldId="309"/>
            <ac:spMk id="41" creationId="{2E65B1D7-7B3A-425D-D7DF-545252409578}"/>
          </ac:spMkLst>
        </pc:spChg>
        <pc:spChg chg="add del mod">
          <ac:chgData name="Nino Philip Ramones" userId="1068934f-e3b4-4e88-ba23-4cb57230c594" providerId="ADAL" clId="{E022470B-91A1-4E81-943A-E04B27CD6A3E}" dt="2023-09-21T07:26:03.609" v="5693" actId="2711"/>
          <ac:spMkLst>
            <pc:docMk/>
            <pc:sldMk cId="567979864" sldId="309"/>
            <ac:spMk id="43" creationId="{CEE711DD-95AB-BDF2-F0E2-5844B4F48700}"/>
          </ac:spMkLst>
        </pc:spChg>
        <pc:spChg chg="add del mod">
          <ac:chgData name="Nino Philip Ramones" userId="1068934f-e3b4-4e88-ba23-4cb57230c594" providerId="ADAL" clId="{E022470B-91A1-4E81-943A-E04B27CD6A3E}" dt="2023-09-21T06:34:45.311" v="3374"/>
          <ac:spMkLst>
            <pc:docMk/>
            <pc:sldMk cId="567979864" sldId="309"/>
            <ac:spMk id="44" creationId="{A67EEEFF-1D33-74D6-3574-47C99C8199B0}"/>
          </ac:spMkLst>
        </pc:spChg>
        <pc:spChg chg="add del mod">
          <ac:chgData name="Nino Philip Ramones" userId="1068934f-e3b4-4e88-ba23-4cb57230c594" providerId="ADAL" clId="{E022470B-91A1-4E81-943A-E04B27CD6A3E}" dt="2023-09-21T06:34:45.311" v="3374"/>
          <ac:spMkLst>
            <pc:docMk/>
            <pc:sldMk cId="567979864" sldId="309"/>
            <ac:spMk id="45" creationId="{743126F5-C3A6-9E2E-F2EC-0CB64AA2E3A9}"/>
          </ac:spMkLst>
        </pc:spChg>
        <pc:spChg chg="mod">
          <ac:chgData name="Nino Philip Ramones" userId="1068934f-e3b4-4e88-ba23-4cb57230c594" providerId="ADAL" clId="{E022470B-91A1-4E81-943A-E04B27CD6A3E}" dt="2023-09-21T07:23:28.903" v="5589"/>
          <ac:spMkLst>
            <pc:docMk/>
            <pc:sldMk cId="567979864" sldId="309"/>
            <ac:spMk id="52" creationId="{02F9D739-4227-63E0-17E5-8BF0C705B1B5}"/>
          </ac:spMkLst>
        </pc:spChg>
        <pc:spChg chg="mod">
          <ac:chgData name="Nino Philip Ramones" userId="1068934f-e3b4-4e88-ba23-4cb57230c594" providerId="ADAL" clId="{E022470B-91A1-4E81-943A-E04B27CD6A3E}" dt="2023-09-21T07:23:28.903" v="5589"/>
          <ac:spMkLst>
            <pc:docMk/>
            <pc:sldMk cId="567979864" sldId="309"/>
            <ac:spMk id="53" creationId="{0CA8CCF4-F68C-CA0C-98E7-6B818FE0AD28}"/>
          </ac:spMkLst>
        </pc:spChg>
        <pc:spChg chg="mod">
          <ac:chgData name="Nino Philip Ramones" userId="1068934f-e3b4-4e88-ba23-4cb57230c594" providerId="ADAL" clId="{E022470B-91A1-4E81-943A-E04B27CD6A3E}" dt="2023-09-21T07:23:28.903" v="5589"/>
          <ac:spMkLst>
            <pc:docMk/>
            <pc:sldMk cId="567979864" sldId="309"/>
            <ac:spMk id="54" creationId="{CBB70933-C947-4908-B67C-5F886541ED84}"/>
          </ac:spMkLst>
        </pc:spChg>
        <pc:spChg chg="mod">
          <ac:chgData name="Nino Philip Ramones" userId="1068934f-e3b4-4e88-ba23-4cb57230c594" providerId="ADAL" clId="{E022470B-91A1-4E81-943A-E04B27CD6A3E}" dt="2023-09-21T07:23:28.903" v="5589"/>
          <ac:spMkLst>
            <pc:docMk/>
            <pc:sldMk cId="567979864" sldId="309"/>
            <ac:spMk id="55" creationId="{51BF25AE-DCFB-280D-560F-949807F015A7}"/>
          </ac:spMkLst>
        </pc:spChg>
        <pc:grpChg chg="add mod">
          <ac:chgData name="Nino Philip Ramones" userId="1068934f-e3b4-4e88-ba23-4cb57230c594" providerId="ADAL" clId="{E022470B-91A1-4E81-943A-E04B27CD6A3E}" dt="2023-09-21T06:45:15.515" v="4091" actId="1036"/>
          <ac:grpSpMkLst>
            <pc:docMk/>
            <pc:sldMk cId="567979864" sldId="309"/>
            <ac:grpSpMk id="8" creationId="{3F9175F0-DB83-F58F-626A-558C5D73C1EC}"/>
          </ac:grpSpMkLst>
        </pc:grpChg>
        <pc:grpChg chg="add mod">
          <ac:chgData name="Nino Philip Ramones" userId="1068934f-e3b4-4e88-ba23-4cb57230c594" providerId="ADAL" clId="{E022470B-91A1-4E81-943A-E04B27CD6A3E}" dt="2023-09-21T06:45:15.515" v="4091" actId="1036"/>
          <ac:grpSpMkLst>
            <pc:docMk/>
            <pc:sldMk cId="567979864" sldId="309"/>
            <ac:grpSpMk id="9" creationId="{F01D8FAA-94F9-54B5-83FF-BBF1A36AB7E4}"/>
          </ac:grpSpMkLst>
        </pc:grpChg>
        <pc:grpChg chg="del">
          <ac:chgData name="Nino Philip Ramones" userId="1068934f-e3b4-4e88-ba23-4cb57230c594" providerId="ADAL" clId="{E022470B-91A1-4E81-943A-E04B27CD6A3E}" dt="2023-09-21T06:20:21.573" v="2662" actId="478"/>
          <ac:grpSpMkLst>
            <pc:docMk/>
            <pc:sldMk cId="567979864" sldId="309"/>
            <ac:grpSpMk id="37" creationId="{BA2C16AE-9868-4AFF-D061-AFD4EE216C24}"/>
          </ac:grpSpMkLst>
        </pc:grpChg>
        <pc:grpChg chg="add del mod">
          <ac:chgData name="Nino Philip Ramones" userId="1068934f-e3b4-4e88-ba23-4cb57230c594" providerId="ADAL" clId="{E022470B-91A1-4E81-943A-E04B27CD6A3E}" dt="2023-09-21T06:45:15.515" v="4091" actId="1036"/>
          <ac:grpSpMkLst>
            <pc:docMk/>
            <pc:sldMk cId="567979864" sldId="309"/>
            <ac:grpSpMk id="38" creationId="{A4A9696A-3E50-2B62-B868-99D81FC2CFFE}"/>
          </ac:grpSpMkLst>
        </pc:grpChg>
        <pc:grpChg chg="add mod">
          <ac:chgData name="Nino Philip Ramones" userId="1068934f-e3b4-4e88-ba23-4cb57230c594" providerId="ADAL" clId="{E022470B-91A1-4E81-943A-E04B27CD6A3E}" dt="2023-09-21T07:23:28.903" v="5589"/>
          <ac:grpSpMkLst>
            <pc:docMk/>
            <pc:sldMk cId="567979864" sldId="309"/>
            <ac:grpSpMk id="51" creationId="{B9C97675-276A-B409-8702-A307D5D90DD7}"/>
          </ac:grpSpMkLst>
        </pc:grpChg>
        <pc:picChg chg="del">
          <ac:chgData name="Nino Philip Ramones" userId="1068934f-e3b4-4e88-ba23-4cb57230c594" providerId="ADAL" clId="{E022470B-91A1-4E81-943A-E04B27CD6A3E}" dt="2023-09-21T06:20:17.251" v="2661" actId="478"/>
          <ac:picMkLst>
            <pc:docMk/>
            <pc:sldMk cId="567979864" sldId="309"/>
            <ac:picMk id="16" creationId="{26E8A4BB-BE62-AA58-AE4E-3312D098D762}"/>
          </ac:picMkLst>
        </pc:picChg>
        <pc:picChg chg="add del mod">
          <ac:chgData name="Nino Philip Ramones" userId="1068934f-e3b4-4e88-ba23-4cb57230c594" providerId="ADAL" clId="{E022470B-91A1-4E81-943A-E04B27CD6A3E}" dt="2023-09-21T06:44:36.101" v="4053" actId="478"/>
          <ac:picMkLst>
            <pc:docMk/>
            <pc:sldMk cId="567979864" sldId="309"/>
            <ac:picMk id="48" creationId="{1DB87FB3-75EC-E599-1547-FD7AEF047619}"/>
          </ac:picMkLst>
        </pc:picChg>
        <pc:picChg chg="add mod">
          <ac:chgData name="Nino Philip Ramones" userId="1068934f-e3b4-4e88-ba23-4cb57230c594" providerId="ADAL" clId="{E022470B-91A1-4E81-943A-E04B27CD6A3E}" dt="2023-09-21T06:48:33.049" v="4101" actId="1035"/>
          <ac:picMkLst>
            <pc:docMk/>
            <pc:sldMk cId="567979864" sldId="309"/>
            <ac:picMk id="50" creationId="{AB1DFA41-0E30-8BE1-8ABF-B8DDB05B05FE}"/>
          </ac:picMkLst>
        </pc:picChg>
        <pc:picChg chg="del">
          <ac:chgData name="Nino Philip Ramones" userId="1068934f-e3b4-4e88-ba23-4cb57230c594" providerId="ADAL" clId="{E022470B-91A1-4E81-943A-E04B27CD6A3E}" dt="2023-09-21T06:20:21.573" v="2662" actId="478"/>
          <ac:picMkLst>
            <pc:docMk/>
            <pc:sldMk cId="567979864" sldId="309"/>
            <ac:picMk id="1028" creationId="{68FCB624-FDC4-91A4-3263-6ADBB7563891}"/>
          </ac:picMkLst>
        </pc:picChg>
        <pc:picChg chg="del">
          <ac:chgData name="Nino Philip Ramones" userId="1068934f-e3b4-4e88-ba23-4cb57230c594" providerId="ADAL" clId="{E022470B-91A1-4E81-943A-E04B27CD6A3E}" dt="2023-09-21T06:20:21.573" v="2662" actId="478"/>
          <ac:picMkLst>
            <pc:docMk/>
            <pc:sldMk cId="567979864" sldId="309"/>
            <ac:picMk id="1030" creationId="{13DC0619-DB50-BA1F-D03E-E58B58B88C1E}"/>
          </ac:picMkLst>
        </pc:picChg>
        <pc:picChg chg="del">
          <ac:chgData name="Nino Philip Ramones" userId="1068934f-e3b4-4e88-ba23-4cb57230c594" providerId="ADAL" clId="{E022470B-91A1-4E81-943A-E04B27CD6A3E}" dt="2023-09-21T06:20:21.573" v="2662" actId="478"/>
          <ac:picMkLst>
            <pc:docMk/>
            <pc:sldMk cId="567979864" sldId="309"/>
            <ac:picMk id="1032" creationId="{61B607E5-70D4-2F4F-AB7C-903EC0619186}"/>
          </ac:picMkLst>
        </pc:picChg>
        <pc:picChg chg="del">
          <ac:chgData name="Nino Philip Ramones" userId="1068934f-e3b4-4e88-ba23-4cb57230c594" providerId="ADAL" clId="{E022470B-91A1-4E81-943A-E04B27CD6A3E}" dt="2023-09-21T06:20:29.012" v="2670" actId="478"/>
          <ac:picMkLst>
            <pc:docMk/>
            <pc:sldMk cId="567979864" sldId="309"/>
            <ac:picMk id="1034" creationId="{81FAFF4A-9026-BB15-93E5-6B40B5355508}"/>
          </ac:picMkLst>
        </pc:picChg>
        <pc:picChg chg="add mod">
          <ac:chgData name="Nino Philip Ramones" userId="1068934f-e3b4-4e88-ba23-4cb57230c594" providerId="ADAL" clId="{E022470B-91A1-4E81-943A-E04B27CD6A3E}" dt="2023-09-21T07:26:21.183" v="5720" actId="1038"/>
          <ac:picMkLst>
            <pc:docMk/>
            <pc:sldMk cId="567979864" sldId="309"/>
            <ac:picMk id="2050" creationId="{85E7DBBE-F4A0-9E6B-4C93-B829D20ACC5A}"/>
          </ac:picMkLst>
        </pc:picChg>
        <pc:picChg chg="add del mod">
          <ac:chgData name="Nino Philip Ramones" userId="1068934f-e3b4-4e88-ba23-4cb57230c594" providerId="ADAL" clId="{E022470B-91A1-4E81-943A-E04B27CD6A3E}" dt="2023-09-21T06:42:26.169" v="4025" actId="478"/>
          <ac:picMkLst>
            <pc:docMk/>
            <pc:sldMk cId="567979864" sldId="309"/>
            <ac:picMk id="2052" creationId="{AAE88D3C-CB6B-3527-9AEB-EC7B4577A419}"/>
          </ac:picMkLst>
        </pc:picChg>
        <pc:picChg chg="add del mod">
          <ac:chgData name="Nino Philip Ramones" userId="1068934f-e3b4-4e88-ba23-4cb57230c594" providerId="ADAL" clId="{E022470B-91A1-4E81-943A-E04B27CD6A3E}" dt="2023-09-21T06:43:18.536" v="4047" actId="478"/>
          <ac:picMkLst>
            <pc:docMk/>
            <pc:sldMk cId="567979864" sldId="309"/>
            <ac:picMk id="2054" creationId="{51A8DB9D-C3DC-6305-8713-F5277C1A1A3A}"/>
          </ac:picMkLst>
        </pc:picChg>
        <pc:cxnChg chg="del">
          <ac:chgData name="Nino Philip Ramones" userId="1068934f-e3b4-4e88-ba23-4cb57230c594" providerId="ADAL" clId="{E022470B-91A1-4E81-943A-E04B27CD6A3E}" dt="2023-09-21T06:20:21.573" v="2662" actId="478"/>
          <ac:cxnSpMkLst>
            <pc:docMk/>
            <pc:sldMk cId="567979864" sldId="309"/>
            <ac:cxnSpMk id="39" creationId="{54D2A9D6-B131-EF8B-C896-AF1C7C0AFC72}"/>
          </ac:cxnSpMkLst>
        </pc:cxnChg>
        <pc:cxnChg chg="del">
          <ac:chgData name="Nino Philip Ramones" userId="1068934f-e3b4-4e88-ba23-4cb57230c594" providerId="ADAL" clId="{E022470B-91A1-4E81-943A-E04B27CD6A3E}" dt="2023-09-21T06:20:21.573" v="2662" actId="478"/>
          <ac:cxnSpMkLst>
            <pc:docMk/>
            <pc:sldMk cId="567979864" sldId="309"/>
            <ac:cxnSpMk id="42" creationId="{F1629477-5273-7BB9-B65E-2069CCCA125E}"/>
          </ac:cxnSpMkLst>
        </pc:cxnChg>
        <pc:cxnChg chg="del">
          <ac:chgData name="Nino Philip Ramones" userId="1068934f-e3b4-4e88-ba23-4cb57230c594" providerId="ADAL" clId="{E022470B-91A1-4E81-943A-E04B27CD6A3E}" dt="2023-09-21T06:20:21.573" v="2662" actId="478"/>
          <ac:cxnSpMkLst>
            <pc:docMk/>
            <pc:sldMk cId="567979864" sldId="309"/>
            <ac:cxnSpMk id="46" creationId="{760A7B93-6E07-DA28-CB0E-D2AA2D594B3C}"/>
          </ac:cxnSpMkLst>
        </pc:cxnChg>
      </pc:sldChg>
      <pc:sldChg chg="del">
        <pc:chgData name="Nino Philip Ramones" userId="1068934f-e3b4-4e88-ba23-4cb57230c594" providerId="ADAL" clId="{E022470B-91A1-4E81-943A-E04B27CD6A3E}" dt="2023-09-21T05:07:23.512" v="244" actId="47"/>
        <pc:sldMkLst>
          <pc:docMk/>
          <pc:sldMk cId="2969037122" sldId="309"/>
        </pc:sldMkLst>
      </pc:sldChg>
      <pc:sldChg chg="del">
        <pc:chgData name="Nino Philip Ramones" userId="1068934f-e3b4-4e88-ba23-4cb57230c594" providerId="ADAL" clId="{E022470B-91A1-4E81-943A-E04B27CD6A3E}" dt="2023-09-21T05:07:23.512" v="244" actId="47"/>
        <pc:sldMkLst>
          <pc:docMk/>
          <pc:sldMk cId="2723899760" sldId="310"/>
        </pc:sldMkLst>
      </pc:sldChg>
      <pc:sldChg chg="addSp delSp modSp add mod">
        <pc:chgData name="Nino Philip Ramones" userId="1068934f-e3b4-4e88-ba23-4cb57230c594" providerId="ADAL" clId="{E022470B-91A1-4E81-943A-E04B27CD6A3E}" dt="2023-09-21T07:26:41.887" v="5723" actId="14100"/>
        <pc:sldMkLst>
          <pc:docMk/>
          <pc:sldMk cId="3223974822" sldId="310"/>
        </pc:sldMkLst>
        <pc:spChg chg="mod">
          <ac:chgData name="Nino Philip Ramones" userId="1068934f-e3b4-4e88-ba23-4cb57230c594" providerId="ADAL" clId="{E022470B-91A1-4E81-943A-E04B27CD6A3E}" dt="2023-09-21T07:00:30.124" v="4133" actId="20577"/>
          <ac:spMkLst>
            <pc:docMk/>
            <pc:sldMk cId="3223974822" sldId="310"/>
            <ac:spMk id="2" creationId="{05373617-D585-BAF0-0B5B-D2CF324A4D6B}"/>
          </ac:spMkLst>
        </pc:spChg>
        <pc:spChg chg="del topLvl">
          <ac:chgData name="Nino Philip Ramones" userId="1068934f-e3b4-4e88-ba23-4cb57230c594" providerId="ADAL" clId="{E022470B-91A1-4E81-943A-E04B27CD6A3E}" dt="2023-09-21T07:00:41.328" v="4137" actId="478"/>
          <ac:spMkLst>
            <pc:docMk/>
            <pc:sldMk cId="3223974822" sldId="310"/>
            <ac:spMk id="3" creationId="{EA3FFB78-688B-F516-0DD0-9FA73E033B61}"/>
          </ac:spMkLst>
        </pc:spChg>
        <pc:spChg chg="mod topLvl">
          <ac:chgData name="Nino Philip Ramones" userId="1068934f-e3b4-4e88-ba23-4cb57230c594" providerId="ADAL" clId="{E022470B-91A1-4E81-943A-E04B27CD6A3E}" dt="2023-09-21T07:26:41.887" v="5723" actId="14100"/>
          <ac:spMkLst>
            <pc:docMk/>
            <pc:sldMk cId="3223974822" sldId="310"/>
            <ac:spMk id="6" creationId="{1C139C71-43D8-DA15-F46A-8598CDF1F78A}"/>
          </ac:spMkLst>
        </pc:spChg>
        <pc:spChg chg="del">
          <ac:chgData name="Nino Philip Ramones" userId="1068934f-e3b4-4e88-ba23-4cb57230c594" providerId="ADAL" clId="{E022470B-91A1-4E81-943A-E04B27CD6A3E}" dt="2023-09-21T07:00:34.491" v="4134" actId="478"/>
          <ac:spMkLst>
            <pc:docMk/>
            <pc:sldMk cId="3223974822" sldId="310"/>
            <ac:spMk id="7" creationId="{9FE9D92A-A2D1-867F-EF72-FE7DEDF6C3E8}"/>
          </ac:spMkLst>
        </pc:spChg>
        <pc:spChg chg="mod">
          <ac:chgData name="Nino Philip Ramones" userId="1068934f-e3b4-4e88-ba23-4cb57230c594" providerId="ADAL" clId="{E022470B-91A1-4E81-943A-E04B27CD6A3E}" dt="2023-09-21T06:59:52.780" v="4104" actId="6549"/>
          <ac:spMkLst>
            <pc:docMk/>
            <pc:sldMk cId="3223974822" sldId="310"/>
            <ac:spMk id="13" creationId="{38FB1C40-0CC9-054E-081A-EA5F078C4031}"/>
          </ac:spMkLst>
        </pc:spChg>
        <pc:spChg chg="add mod">
          <ac:chgData name="Nino Philip Ramones" userId="1068934f-e3b4-4e88-ba23-4cb57230c594" providerId="ADAL" clId="{E022470B-91A1-4E81-943A-E04B27CD6A3E}" dt="2023-09-21T07:20:35.103" v="5562" actId="1036"/>
          <ac:spMkLst>
            <pc:docMk/>
            <pc:sldMk cId="3223974822" sldId="310"/>
            <ac:spMk id="17" creationId="{0D8BDA44-0458-271C-44BF-3D68DB5A3AB2}"/>
          </ac:spMkLst>
        </pc:spChg>
        <pc:grpChg chg="add del">
          <ac:chgData name="Nino Philip Ramones" userId="1068934f-e3b4-4e88-ba23-4cb57230c594" providerId="ADAL" clId="{E022470B-91A1-4E81-943A-E04B27CD6A3E}" dt="2023-09-21T07:00:41.328" v="4137" actId="478"/>
          <ac:grpSpMkLst>
            <pc:docMk/>
            <pc:sldMk cId="3223974822" sldId="310"/>
            <ac:grpSpMk id="8" creationId="{3F9175F0-DB83-F58F-626A-558C5D73C1EC}"/>
          </ac:grpSpMkLst>
        </pc:grpChg>
        <pc:grpChg chg="del">
          <ac:chgData name="Nino Philip Ramones" userId="1068934f-e3b4-4e88-ba23-4cb57230c594" providerId="ADAL" clId="{E022470B-91A1-4E81-943A-E04B27CD6A3E}" dt="2023-09-21T06:59:54.452" v="4105" actId="478"/>
          <ac:grpSpMkLst>
            <pc:docMk/>
            <pc:sldMk cId="3223974822" sldId="310"/>
            <ac:grpSpMk id="9" creationId="{F01D8FAA-94F9-54B5-83FF-BBF1A36AB7E4}"/>
          </ac:grpSpMkLst>
        </pc:grpChg>
        <pc:grpChg chg="del">
          <ac:chgData name="Nino Philip Ramones" userId="1068934f-e3b4-4e88-ba23-4cb57230c594" providerId="ADAL" clId="{E022470B-91A1-4E81-943A-E04B27CD6A3E}" dt="2023-09-21T06:59:56.102" v="4106" actId="478"/>
          <ac:grpSpMkLst>
            <pc:docMk/>
            <pc:sldMk cId="3223974822" sldId="310"/>
            <ac:grpSpMk id="38" creationId="{A4A9696A-3E50-2B62-B868-99D81FC2CFFE}"/>
          </ac:grpSpMkLst>
        </pc:grpChg>
        <pc:picChg chg="add mod">
          <ac:chgData name="Nino Philip Ramones" userId="1068934f-e3b4-4e88-ba23-4cb57230c594" providerId="ADAL" clId="{E022470B-91A1-4E81-943A-E04B27CD6A3E}" dt="2023-09-21T07:24:36.240" v="5627" actId="208"/>
          <ac:picMkLst>
            <pc:docMk/>
            <pc:sldMk cId="3223974822" sldId="310"/>
            <ac:picMk id="16" creationId="{4D2E2C9F-F870-9A93-DDB8-DFC3EE442CA8}"/>
          </ac:picMkLst>
        </pc:picChg>
        <pc:picChg chg="del">
          <ac:chgData name="Nino Philip Ramones" userId="1068934f-e3b4-4e88-ba23-4cb57230c594" providerId="ADAL" clId="{E022470B-91A1-4E81-943A-E04B27CD6A3E}" dt="2023-09-21T07:00:22.399" v="4110" actId="478"/>
          <ac:picMkLst>
            <pc:docMk/>
            <pc:sldMk cId="3223974822" sldId="310"/>
            <ac:picMk id="50" creationId="{AB1DFA41-0E30-8BE1-8ABF-B8DDB05B05FE}"/>
          </ac:picMkLst>
        </pc:picChg>
        <pc:picChg chg="del">
          <ac:chgData name="Nino Philip Ramones" userId="1068934f-e3b4-4e88-ba23-4cb57230c594" providerId="ADAL" clId="{E022470B-91A1-4E81-943A-E04B27CD6A3E}" dt="2023-09-21T07:00:22.399" v="4110" actId="478"/>
          <ac:picMkLst>
            <pc:docMk/>
            <pc:sldMk cId="3223974822" sldId="310"/>
            <ac:picMk id="2050" creationId="{85E7DBBE-F4A0-9E6B-4C93-B829D20ACC5A}"/>
          </ac:picMkLst>
        </pc:picChg>
      </pc:sldChg>
      <pc:sldChg chg="addSp delSp modSp add mod">
        <pc:chgData name="Nino Philip Ramones" userId="1068934f-e3b4-4e88-ba23-4cb57230c594" providerId="ADAL" clId="{E022470B-91A1-4E81-943A-E04B27CD6A3E}" dt="2023-09-21T07:54:42.604" v="7942" actId="1036"/>
        <pc:sldMkLst>
          <pc:docMk/>
          <pc:sldMk cId="61007472" sldId="311"/>
        </pc:sldMkLst>
        <pc:spChg chg="mod">
          <ac:chgData name="Nino Philip Ramones" userId="1068934f-e3b4-4e88-ba23-4cb57230c594" providerId="ADAL" clId="{E022470B-91A1-4E81-943A-E04B27CD6A3E}" dt="2023-09-21T07:29:59.314" v="5739" actId="20577"/>
          <ac:spMkLst>
            <pc:docMk/>
            <pc:sldMk cId="61007472" sldId="311"/>
            <ac:spMk id="2" creationId="{05373617-D585-BAF0-0B5B-D2CF324A4D6B}"/>
          </ac:spMkLst>
        </pc:spChg>
        <pc:spChg chg="add mod">
          <ac:chgData name="Nino Philip Ramones" userId="1068934f-e3b4-4e88-ba23-4cb57230c594" providerId="ADAL" clId="{E022470B-91A1-4E81-943A-E04B27CD6A3E}" dt="2023-09-21T07:47:32.987" v="7236" actId="20577"/>
          <ac:spMkLst>
            <pc:docMk/>
            <pc:sldMk cId="61007472" sldId="311"/>
            <ac:spMk id="3" creationId="{0B567E00-0B4D-C00E-62C5-8B78A6809F4D}"/>
          </ac:spMkLst>
        </pc:spChg>
        <pc:spChg chg="mod">
          <ac:chgData name="Nino Philip Ramones" userId="1068934f-e3b4-4e88-ba23-4cb57230c594" providerId="ADAL" clId="{E022470B-91A1-4E81-943A-E04B27CD6A3E}" dt="2023-09-21T07:32:17.989" v="5812" actId="2711"/>
          <ac:spMkLst>
            <pc:docMk/>
            <pc:sldMk cId="61007472" sldId="311"/>
            <ac:spMk id="6" creationId="{1C139C71-43D8-DA15-F46A-8598CDF1F78A}"/>
          </ac:spMkLst>
        </pc:spChg>
        <pc:spChg chg="add mod">
          <ac:chgData name="Nino Philip Ramones" userId="1068934f-e3b4-4e88-ba23-4cb57230c594" providerId="ADAL" clId="{E022470B-91A1-4E81-943A-E04B27CD6A3E}" dt="2023-09-21T07:48:31.521" v="7401" actId="1036"/>
          <ac:spMkLst>
            <pc:docMk/>
            <pc:sldMk cId="61007472" sldId="311"/>
            <ac:spMk id="8" creationId="{6FB86495-A728-2656-D090-A9E785661BCE}"/>
          </ac:spMkLst>
        </pc:spChg>
        <pc:spChg chg="add mod">
          <ac:chgData name="Nino Philip Ramones" userId="1068934f-e3b4-4e88-ba23-4cb57230c594" providerId="ADAL" clId="{E022470B-91A1-4E81-943A-E04B27CD6A3E}" dt="2023-09-21T07:48:31.521" v="7401" actId="1036"/>
          <ac:spMkLst>
            <pc:docMk/>
            <pc:sldMk cId="61007472" sldId="311"/>
            <ac:spMk id="9" creationId="{5FCC0690-1F1B-3C33-0737-040DD6FFB13F}"/>
          </ac:spMkLst>
        </pc:spChg>
        <pc:spChg chg="add mod">
          <ac:chgData name="Nino Philip Ramones" userId="1068934f-e3b4-4e88-ba23-4cb57230c594" providerId="ADAL" clId="{E022470B-91A1-4E81-943A-E04B27CD6A3E}" dt="2023-09-21T07:48:31.521" v="7401" actId="1036"/>
          <ac:spMkLst>
            <pc:docMk/>
            <pc:sldMk cId="61007472" sldId="311"/>
            <ac:spMk id="10" creationId="{F5A3B4AA-05FD-3554-2D4F-FCDA65D19B77}"/>
          </ac:spMkLst>
        </pc:spChg>
        <pc:spChg chg="add mod">
          <ac:chgData name="Nino Philip Ramones" userId="1068934f-e3b4-4e88-ba23-4cb57230c594" providerId="ADAL" clId="{E022470B-91A1-4E81-943A-E04B27CD6A3E}" dt="2023-09-21T07:48:31.521" v="7401" actId="1036"/>
          <ac:spMkLst>
            <pc:docMk/>
            <pc:sldMk cId="61007472" sldId="311"/>
            <ac:spMk id="11" creationId="{E04D4874-0D22-7250-2092-377F3D7FE831}"/>
          </ac:spMkLst>
        </pc:spChg>
        <pc:spChg chg="add mod">
          <ac:chgData name="Nino Philip Ramones" userId="1068934f-e3b4-4e88-ba23-4cb57230c594" providerId="ADAL" clId="{E022470B-91A1-4E81-943A-E04B27CD6A3E}" dt="2023-09-21T07:48:31.521" v="7401" actId="1036"/>
          <ac:spMkLst>
            <pc:docMk/>
            <pc:sldMk cId="61007472" sldId="311"/>
            <ac:spMk id="12" creationId="{491021C2-EA04-B9FD-45EE-1BB8CB8DB11C}"/>
          </ac:spMkLst>
        </pc:spChg>
        <pc:spChg chg="add mod">
          <ac:chgData name="Nino Philip Ramones" userId="1068934f-e3b4-4e88-ba23-4cb57230c594" providerId="ADAL" clId="{E022470B-91A1-4E81-943A-E04B27CD6A3E}" dt="2023-09-21T07:48:31.521" v="7401" actId="1036"/>
          <ac:spMkLst>
            <pc:docMk/>
            <pc:sldMk cId="61007472" sldId="311"/>
            <ac:spMk id="13" creationId="{0B51BBE3-A7CC-871E-6CC3-C7199AF26082}"/>
          </ac:spMkLst>
        </pc:spChg>
        <pc:spChg chg="mod">
          <ac:chgData name="Nino Philip Ramones" userId="1068934f-e3b4-4e88-ba23-4cb57230c594" providerId="ADAL" clId="{E022470B-91A1-4E81-943A-E04B27CD6A3E}" dt="2023-09-21T07:54:42.604" v="7942" actId="1036"/>
          <ac:spMkLst>
            <pc:docMk/>
            <pc:sldMk cId="61007472" sldId="311"/>
            <ac:spMk id="17" creationId="{0D8BDA44-0458-271C-44BF-3D68DB5A3AB2}"/>
          </ac:spMkLst>
        </pc:spChg>
        <pc:spChg chg="add mod">
          <ac:chgData name="Nino Philip Ramones" userId="1068934f-e3b4-4e88-ba23-4cb57230c594" providerId="ADAL" clId="{E022470B-91A1-4E81-943A-E04B27CD6A3E}" dt="2023-09-21T07:48:31.521" v="7401" actId="1036"/>
          <ac:spMkLst>
            <pc:docMk/>
            <pc:sldMk cId="61007472" sldId="311"/>
            <ac:spMk id="18" creationId="{AFD5A71B-63B4-0C78-452B-36D53690499C}"/>
          </ac:spMkLst>
        </pc:spChg>
        <pc:spChg chg="add mod">
          <ac:chgData name="Nino Philip Ramones" userId="1068934f-e3b4-4e88-ba23-4cb57230c594" providerId="ADAL" clId="{E022470B-91A1-4E81-943A-E04B27CD6A3E}" dt="2023-09-21T07:48:31.521" v="7401" actId="1036"/>
          <ac:spMkLst>
            <pc:docMk/>
            <pc:sldMk cId="61007472" sldId="311"/>
            <ac:spMk id="19" creationId="{E73CB1CB-46B7-AEC9-8449-0376F11ABD88}"/>
          </ac:spMkLst>
        </pc:spChg>
        <pc:spChg chg="add mod">
          <ac:chgData name="Nino Philip Ramones" userId="1068934f-e3b4-4e88-ba23-4cb57230c594" providerId="ADAL" clId="{E022470B-91A1-4E81-943A-E04B27CD6A3E}" dt="2023-09-21T07:48:31.521" v="7401" actId="1036"/>
          <ac:spMkLst>
            <pc:docMk/>
            <pc:sldMk cId="61007472" sldId="311"/>
            <ac:spMk id="20" creationId="{0B7183DB-A546-F7BD-57C3-3A2C571455EE}"/>
          </ac:spMkLst>
        </pc:spChg>
        <pc:spChg chg="add mod">
          <ac:chgData name="Nino Philip Ramones" userId="1068934f-e3b4-4e88-ba23-4cb57230c594" providerId="ADAL" clId="{E022470B-91A1-4E81-943A-E04B27CD6A3E}" dt="2023-09-21T07:48:31.521" v="7401" actId="1036"/>
          <ac:spMkLst>
            <pc:docMk/>
            <pc:sldMk cId="61007472" sldId="311"/>
            <ac:spMk id="21" creationId="{197C4C5A-5FDC-9638-AEB9-4D11CEAC10B9}"/>
          </ac:spMkLst>
        </pc:spChg>
        <pc:spChg chg="add mod">
          <ac:chgData name="Nino Philip Ramones" userId="1068934f-e3b4-4e88-ba23-4cb57230c594" providerId="ADAL" clId="{E022470B-91A1-4E81-943A-E04B27CD6A3E}" dt="2023-09-21T07:48:31.521" v="7401" actId="1036"/>
          <ac:spMkLst>
            <pc:docMk/>
            <pc:sldMk cId="61007472" sldId="311"/>
            <ac:spMk id="22" creationId="{DEE00833-FAE3-9CE7-C189-4EA34E409D9A}"/>
          </ac:spMkLst>
        </pc:spChg>
        <pc:spChg chg="add mod">
          <ac:chgData name="Nino Philip Ramones" userId="1068934f-e3b4-4e88-ba23-4cb57230c594" providerId="ADAL" clId="{E022470B-91A1-4E81-943A-E04B27CD6A3E}" dt="2023-09-21T07:48:31.521" v="7401" actId="1036"/>
          <ac:spMkLst>
            <pc:docMk/>
            <pc:sldMk cId="61007472" sldId="311"/>
            <ac:spMk id="23" creationId="{37863437-03BD-F362-1B98-DDE639AF3FD3}"/>
          </ac:spMkLst>
        </pc:spChg>
        <pc:spChg chg="add mod">
          <ac:chgData name="Nino Philip Ramones" userId="1068934f-e3b4-4e88-ba23-4cb57230c594" providerId="ADAL" clId="{E022470B-91A1-4E81-943A-E04B27CD6A3E}" dt="2023-09-21T07:48:31.521" v="7401" actId="1036"/>
          <ac:spMkLst>
            <pc:docMk/>
            <pc:sldMk cId="61007472" sldId="311"/>
            <ac:spMk id="24" creationId="{D7B524AD-6B6E-13A9-E0A3-3B91DD473144}"/>
          </ac:spMkLst>
        </pc:spChg>
        <pc:spChg chg="add mod">
          <ac:chgData name="Nino Philip Ramones" userId="1068934f-e3b4-4e88-ba23-4cb57230c594" providerId="ADAL" clId="{E022470B-91A1-4E81-943A-E04B27CD6A3E}" dt="2023-09-21T07:48:31.521" v="7401" actId="1036"/>
          <ac:spMkLst>
            <pc:docMk/>
            <pc:sldMk cId="61007472" sldId="311"/>
            <ac:spMk id="25" creationId="{BA2297DD-EBE1-D532-31FD-F6C16F4A1D1E}"/>
          </ac:spMkLst>
        </pc:spChg>
        <pc:spChg chg="add mod">
          <ac:chgData name="Nino Philip Ramones" userId="1068934f-e3b4-4e88-ba23-4cb57230c594" providerId="ADAL" clId="{E022470B-91A1-4E81-943A-E04B27CD6A3E}" dt="2023-09-21T07:48:31.521" v="7401" actId="1036"/>
          <ac:spMkLst>
            <pc:docMk/>
            <pc:sldMk cId="61007472" sldId="311"/>
            <ac:spMk id="26" creationId="{0A30AD68-310F-BC9A-F924-BF09F824AA31}"/>
          </ac:spMkLst>
        </pc:spChg>
        <pc:spChg chg="add mod">
          <ac:chgData name="Nino Philip Ramones" userId="1068934f-e3b4-4e88-ba23-4cb57230c594" providerId="ADAL" clId="{E022470B-91A1-4E81-943A-E04B27CD6A3E}" dt="2023-09-21T07:48:31.521" v="7401" actId="1036"/>
          <ac:spMkLst>
            <pc:docMk/>
            <pc:sldMk cId="61007472" sldId="311"/>
            <ac:spMk id="27" creationId="{5004F19B-5480-0300-B710-5026B84665B8}"/>
          </ac:spMkLst>
        </pc:spChg>
        <pc:spChg chg="add mod">
          <ac:chgData name="Nino Philip Ramones" userId="1068934f-e3b4-4e88-ba23-4cb57230c594" providerId="ADAL" clId="{E022470B-91A1-4E81-943A-E04B27CD6A3E}" dt="2023-09-21T07:54:21.827" v="7931" actId="14100"/>
          <ac:spMkLst>
            <pc:docMk/>
            <pc:sldMk cId="61007472" sldId="311"/>
            <ac:spMk id="30" creationId="{CBFAC71E-C73A-3916-FF9B-A99EC2D06BF1}"/>
          </ac:spMkLst>
        </pc:spChg>
        <pc:grpChg chg="add mod">
          <ac:chgData name="Nino Philip Ramones" userId="1068934f-e3b4-4e88-ba23-4cb57230c594" providerId="ADAL" clId="{E022470B-91A1-4E81-943A-E04B27CD6A3E}" dt="2023-09-21T07:48:31.521" v="7401" actId="1036"/>
          <ac:grpSpMkLst>
            <pc:docMk/>
            <pc:sldMk cId="61007472" sldId="311"/>
            <ac:grpSpMk id="28" creationId="{CF3D415F-07C2-CF62-AA82-74E4D36A10EA}"/>
          </ac:grpSpMkLst>
        </pc:grpChg>
        <pc:grpChg chg="add mod">
          <ac:chgData name="Nino Philip Ramones" userId="1068934f-e3b4-4e88-ba23-4cb57230c594" providerId="ADAL" clId="{E022470B-91A1-4E81-943A-E04B27CD6A3E}" dt="2023-09-21T07:48:31.521" v="7401" actId="1036"/>
          <ac:grpSpMkLst>
            <pc:docMk/>
            <pc:sldMk cId="61007472" sldId="311"/>
            <ac:grpSpMk id="29" creationId="{12A4F901-2B32-7D85-F615-ADD5A6BE2E8B}"/>
          </ac:grpSpMkLst>
        </pc:grpChg>
        <pc:picChg chg="add mod">
          <ac:chgData name="Nino Philip Ramones" userId="1068934f-e3b4-4e88-ba23-4cb57230c594" providerId="ADAL" clId="{E022470B-91A1-4E81-943A-E04B27CD6A3E}" dt="2023-09-21T07:48:31.521" v="7401" actId="1036"/>
          <ac:picMkLst>
            <pc:docMk/>
            <pc:sldMk cId="61007472" sldId="311"/>
            <ac:picMk id="7" creationId="{3AAF690C-AA26-48E6-ACDE-D3E54AD7CBBC}"/>
          </ac:picMkLst>
        </pc:picChg>
        <pc:picChg chg="del">
          <ac:chgData name="Nino Philip Ramones" userId="1068934f-e3b4-4e88-ba23-4cb57230c594" providerId="ADAL" clId="{E022470B-91A1-4E81-943A-E04B27CD6A3E}" dt="2023-09-21T07:30:03.263" v="5740" actId="478"/>
          <ac:picMkLst>
            <pc:docMk/>
            <pc:sldMk cId="61007472" sldId="311"/>
            <ac:picMk id="16" creationId="{4D2E2C9F-F870-9A93-DDB8-DFC3EE442CA8}"/>
          </ac:picMkLst>
        </pc:picChg>
      </pc:sldChg>
      <pc:sldChg chg="del">
        <pc:chgData name="Nino Philip Ramones" userId="1068934f-e3b4-4e88-ba23-4cb57230c594" providerId="ADAL" clId="{E022470B-91A1-4E81-943A-E04B27CD6A3E}" dt="2023-09-21T05:07:23.512" v="244" actId="47"/>
        <pc:sldMkLst>
          <pc:docMk/>
          <pc:sldMk cId="3239527936" sldId="311"/>
        </pc:sldMkLst>
      </pc:sldChg>
      <pc:sldChg chg="del">
        <pc:chgData name="Nino Philip Ramones" userId="1068934f-e3b4-4e88-ba23-4cb57230c594" providerId="ADAL" clId="{E022470B-91A1-4E81-943A-E04B27CD6A3E}" dt="2023-09-21T05:07:23.512" v="244" actId="47"/>
        <pc:sldMkLst>
          <pc:docMk/>
          <pc:sldMk cId="3823646011" sldId="312"/>
        </pc:sldMkLst>
      </pc:sldChg>
      <pc:sldChg chg="del">
        <pc:chgData name="Nino Philip Ramones" userId="1068934f-e3b4-4e88-ba23-4cb57230c594" providerId="ADAL" clId="{E022470B-91A1-4E81-943A-E04B27CD6A3E}" dt="2023-09-21T05:07:23.512" v="244" actId="47"/>
        <pc:sldMkLst>
          <pc:docMk/>
          <pc:sldMk cId="2343572440" sldId="313"/>
        </pc:sldMkLst>
      </pc:sldChg>
      <pc:sldChg chg="del">
        <pc:chgData name="Nino Philip Ramones" userId="1068934f-e3b4-4e88-ba23-4cb57230c594" providerId="ADAL" clId="{E022470B-91A1-4E81-943A-E04B27CD6A3E}" dt="2023-09-21T05:07:23.512" v="244" actId="47"/>
        <pc:sldMkLst>
          <pc:docMk/>
          <pc:sldMk cId="1452955581" sldId="314"/>
        </pc:sldMkLst>
      </pc:sldChg>
    </pc:docChg>
  </pc:docChgLst>
  <pc:docChgLst>
    <pc:chgData name="Nino Philip Ramones" userId="1068934f-e3b4-4e88-ba23-4cb57230c594" providerId="ADAL" clId="{044294F3-1A26-4175-9371-9CFD83032936}"/>
    <pc:docChg chg="undo custSel addSld delSld modSld sldOrd">
      <pc:chgData name="Nino Philip Ramones" userId="1068934f-e3b4-4e88-ba23-4cb57230c594" providerId="ADAL" clId="{044294F3-1A26-4175-9371-9CFD83032936}" dt="2023-09-27T10:48:01.351" v="6323" actId="20577"/>
      <pc:docMkLst>
        <pc:docMk/>
      </pc:docMkLst>
      <pc:sldChg chg="modSp mod">
        <pc:chgData name="Nino Philip Ramones" userId="1068934f-e3b4-4e88-ba23-4cb57230c594" providerId="ADAL" clId="{044294F3-1A26-4175-9371-9CFD83032936}" dt="2023-09-27T08:49:34.677" v="19" actId="1035"/>
        <pc:sldMkLst>
          <pc:docMk/>
          <pc:sldMk cId="2902220017" sldId="260"/>
        </pc:sldMkLst>
        <pc:spChg chg="mod">
          <ac:chgData name="Nino Philip Ramones" userId="1068934f-e3b4-4e88-ba23-4cb57230c594" providerId="ADAL" clId="{044294F3-1A26-4175-9371-9CFD83032936}" dt="2023-09-27T08:49:34.677" v="19" actId="1035"/>
          <ac:spMkLst>
            <pc:docMk/>
            <pc:sldMk cId="2902220017" sldId="260"/>
            <ac:spMk id="14" creationId="{86CD694D-7914-A6C9-97B8-2823F7984CDE}"/>
          </ac:spMkLst>
        </pc:spChg>
      </pc:sldChg>
      <pc:sldChg chg="modSp mod">
        <pc:chgData name="Nino Philip Ramones" userId="1068934f-e3b4-4e88-ba23-4cb57230c594" providerId="ADAL" clId="{044294F3-1A26-4175-9371-9CFD83032936}" dt="2023-09-27T09:20:16.234" v="925" actId="14100"/>
        <pc:sldMkLst>
          <pc:docMk/>
          <pc:sldMk cId="4215421811" sldId="261"/>
        </pc:sldMkLst>
        <pc:spChg chg="mod">
          <ac:chgData name="Nino Philip Ramones" userId="1068934f-e3b4-4e88-ba23-4cb57230c594" providerId="ADAL" clId="{044294F3-1A26-4175-9371-9CFD83032936}" dt="2023-09-27T09:20:08.671" v="923" actId="313"/>
          <ac:spMkLst>
            <pc:docMk/>
            <pc:sldMk cId="4215421811" sldId="261"/>
            <ac:spMk id="6" creationId="{1C139C71-43D8-DA15-F46A-8598CDF1F78A}"/>
          </ac:spMkLst>
        </pc:spChg>
        <pc:spChg chg="mod">
          <ac:chgData name="Nino Philip Ramones" userId="1068934f-e3b4-4e88-ba23-4cb57230c594" providerId="ADAL" clId="{044294F3-1A26-4175-9371-9CFD83032936}" dt="2023-09-27T09:15:24.136" v="539" actId="20577"/>
          <ac:spMkLst>
            <pc:docMk/>
            <pc:sldMk cId="4215421811" sldId="261"/>
            <ac:spMk id="7" creationId="{CB143D5A-4C51-CC45-02B5-43383CAA5C50}"/>
          </ac:spMkLst>
        </pc:spChg>
        <pc:spChg chg="mod">
          <ac:chgData name="Nino Philip Ramones" userId="1068934f-e3b4-4e88-ba23-4cb57230c594" providerId="ADAL" clId="{044294F3-1A26-4175-9371-9CFD83032936}" dt="2023-09-27T09:20:11.117" v="924" actId="313"/>
          <ac:spMkLst>
            <pc:docMk/>
            <pc:sldMk cId="4215421811" sldId="261"/>
            <ac:spMk id="10" creationId="{AA624370-42F0-82DE-228F-BC78C798D723}"/>
          </ac:spMkLst>
        </pc:spChg>
        <pc:grpChg chg="mod">
          <ac:chgData name="Nino Philip Ramones" userId="1068934f-e3b4-4e88-ba23-4cb57230c594" providerId="ADAL" clId="{044294F3-1A26-4175-9371-9CFD83032936}" dt="2023-09-27T09:20:16.234" v="925" actId="14100"/>
          <ac:grpSpMkLst>
            <pc:docMk/>
            <pc:sldMk cId="4215421811" sldId="261"/>
            <ac:grpSpMk id="9" creationId="{86565025-D585-4FE0-F5D0-00D60DC63201}"/>
          </ac:grpSpMkLst>
        </pc:grpChg>
        <pc:grpChg chg="mod">
          <ac:chgData name="Nino Philip Ramones" userId="1068934f-e3b4-4e88-ba23-4cb57230c594" providerId="ADAL" clId="{044294F3-1A26-4175-9371-9CFD83032936}" dt="2023-09-27T09:11:56.431" v="235" actId="1036"/>
          <ac:grpSpMkLst>
            <pc:docMk/>
            <pc:sldMk cId="4215421811" sldId="261"/>
            <ac:grpSpMk id="28" creationId="{1E2DCC1B-E94A-BBE8-ED0F-0C36BBB2851B}"/>
          </ac:grpSpMkLst>
        </pc:grpChg>
      </pc:sldChg>
      <pc:sldChg chg="modSp mod">
        <pc:chgData name="Nino Philip Ramones" userId="1068934f-e3b4-4e88-ba23-4cb57230c594" providerId="ADAL" clId="{044294F3-1A26-4175-9371-9CFD83032936}" dt="2023-09-27T10:48:01.351" v="6323" actId="20577"/>
        <pc:sldMkLst>
          <pc:docMk/>
          <pc:sldMk cId="3042634148" sldId="281"/>
        </pc:sldMkLst>
        <pc:spChg chg="mod">
          <ac:chgData name="Nino Philip Ramones" userId="1068934f-e3b4-4e88-ba23-4cb57230c594" providerId="ADAL" clId="{044294F3-1A26-4175-9371-9CFD83032936}" dt="2023-09-27T10:48:01.351" v="6323" actId="20577"/>
          <ac:spMkLst>
            <pc:docMk/>
            <pc:sldMk cId="3042634148" sldId="281"/>
            <ac:spMk id="6" creationId="{1C139C71-43D8-DA15-F46A-8598CDF1F78A}"/>
          </ac:spMkLst>
        </pc:spChg>
        <pc:spChg chg="mod">
          <ac:chgData name="Nino Philip Ramones" userId="1068934f-e3b4-4e88-ba23-4cb57230c594" providerId="ADAL" clId="{044294F3-1A26-4175-9371-9CFD83032936}" dt="2023-09-27T10:47:55.271" v="6319" actId="1036"/>
          <ac:spMkLst>
            <pc:docMk/>
            <pc:sldMk cId="3042634148" sldId="281"/>
            <ac:spMk id="9" creationId="{A4C4677F-45AE-36EE-ABCE-397302091C1F}"/>
          </ac:spMkLst>
        </pc:spChg>
        <pc:spChg chg="mod">
          <ac:chgData name="Nino Philip Ramones" userId="1068934f-e3b4-4e88-ba23-4cb57230c594" providerId="ADAL" clId="{044294F3-1A26-4175-9371-9CFD83032936}" dt="2023-09-27T10:47:55.271" v="6319" actId="1036"/>
          <ac:spMkLst>
            <pc:docMk/>
            <pc:sldMk cId="3042634148" sldId="281"/>
            <ac:spMk id="15" creationId="{3DE590E7-D5BC-0018-437A-AE6E15E396B6}"/>
          </ac:spMkLst>
        </pc:spChg>
      </pc:sldChg>
      <pc:sldChg chg="addSp delSp modSp mod">
        <pc:chgData name="Nino Philip Ramones" userId="1068934f-e3b4-4e88-ba23-4cb57230c594" providerId="ADAL" clId="{044294F3-1A26-4175-9371-9CFD83032936}" dt="2023-09-27T09:31:49.891" v="2118"/>
        <pc:sldMkLst>
          <pc:docMk/>
          <pc:sldMk cId="2474797160" sldId="288"/>
        </pc:sldMkLst>
        <pc:spChg chg="mod">
          <ac:chgData name="Nino Philip Ramones" userId="1068934f-e3b4-4e88-ba23-4cb57230c594" providerId="ADAL" clId="{044294F3-1A26-4175-9371-9CFD83032936}" dt="2023-09-27T09:31:21.011" v="2107" actId="13926"/>
          <ac:spMkLst>
            <pc:docMk/>
            <pc:sldMk cId="2474797160" sldId="288"/>
            <ac:spMk id="6" creationId="{1C139C71-43D8-DA15-F46A-8598CDF1F78A}"/>
          </ac:spMkLst>
        </pc:spChg>
        <pc:spChg chg="mod">
          <ac:chgData name="Nino Philip Ramones" userId="1068934f-e3b4-4e88-ba23-4cb57230c594" providerId="ADAL" clId="{044294F3-1A26-4175-9371-9CFD83032936}" dt="2023-09-27T09:31:49.891" v="2118"/>
          <ac:spMkLst>
            <pc:docMk/>
            <pc:sldMk cId="2474797160" sldId="288"/>
            <ac:spMk id="7" creationId="{DDEC0F14-FD03-05D6-C68F-80656E045151}"/>
          </ac:spMkLst>
        </pc:spChg>
        <pc:spChg chg="mod">
          <ac:chgData name="Nino Philip Ramones" userId="1068934f-e3b4-4e88-ba23-4cb57230c594" providerId="ADAL" clId="{044294F3-1A26-4175-9371-9CFD83032936}" dt="2023-09-27T09:31:49.891" v="2118"/>
          <ac:spMkLst>
            <pc:docMk/>
            <pc:sldMk cId="2474797160" sldId="288"/>
            <ac:spMk id="8" creationId="{15A29202-09DA-C313-71A9-8C2619B94794}"/>
          </ac:spMkLst>
        </pc:spChg>
        <pc:spChg chg="mod">
          <ac:chgData name="Nino Philip Ramones" userId="1068934f-e3b4-4e88-ba23-4cb57230c594" providerId="ADAL" clId="{044294F3-1A26-4175-9371-9CFD83032936}" dt="2023-09-27T09:31:49.891" v="2118"/>
          <ac:spMkLst>
            <pc:docMk/>
            <pc:sldMk cId="2474797160" sldId="288"/>
            <ac:spMk id="9" creationId="{0B38F41D-6544-4495-57CB-8DC40259ABDF}"/>
          </ac:spMkLst>
        </pc:spChg>
        <pc:spChg chg="mod">
          <ac:chgData name="Nino Philip Ramones" userId="1068934f-e3b4-4e88-ba23-4cb57230c594" providerId="ADAL" clId="{044294F3-1A26-4175-9371-9CFD83032936}" dt="2023-09-27T09:31:49.891" v="2118"/>
          <ac:spMkLst>
            <pc:docMk/>
            <pc:sldMk cId="2474797160" sldId="288"/>
            <ac:spMk id="10" creationId="{BAA4A155-9A42-F1D6-DD34-50B0ECD11268}"/>
          </ac:spMkLst>
        </pc:spChg>
        <pc:spChg chg="mod">
          <ac:chgData name="Nino Philip Ramones" userId="1068934f-e3b4-4e88-ba23-4cb57230c594" providerId="ADAL" clId="{044294F3-1A26-4175-9371-9CFD83032936}" dt="2023-09-27T09:30:26.082" v="2102" actId="1036"/>
          <ac:spMkLst>
            <pc:docMk/>
            <pc:sldMk cId="2474797160" sldId="288"/>
            <ac:spMk id="12" creationId="{A03D9DDB-0911-CCC6-289E-FE03CE9C7E57}"/>
          </ac:spMkLst>
        </pc:spChg>
        <pc:grpChg chg="add mod">
          <ac:chgData name="Nino Philip Ramones" userId="1068934f-e3b4-4e88-ba23-4cb57230c594" providerId="ADAL" clId="{044294F3-1A26-4175-9371-9CFD83032936}" dt="2023-09-27T09:31:49.891" v="2118"/>
          <ac:grpSpMkLst>
            <pc:docMk/>
            <pc:sldMk cId="2474797160" sldId="288"/>
            <ac:grpSpMk id="3" creationId="{0964A39B-CA41-39DF-3208-2C6FDB05EBC2}"/>
          </ac:grpSpMkLst>
        </pc:grpChg>
        <pc:grpChg chg="del">
          <ac:chgData name="Nino Philip Ramones" userId="1068934f-e3b4-4e88-ba23-4cb57230c594" providerId="ADAL" clId="{044294F3-1A26-4175-9371-9CFD83032936}" dt="2023-09-27T09:20:59.503" v="930" actId="478"/>
          <ac:grpSpMkLst>
            <pc:docMk/>
            <pc:sldMk cId="2474797160" sldId="288"/>
            <ac:grpSpMk id="37" creationId="{BA2C16AE-9868-4AFF-D061-AFD4EE216C24}"/>
          </ac:grpSpMkLst>
        </pc:grpChg>
        <pc:picChg chg="mod">
          <ac:chgData name="Nino Philip Ramones" userId="1068934f-e3b4-4e88-ba23-4cb57230c594" providerId="ADAL" clId="{044294F3-1A26-4175-9371-9CFD83032936}" dt="2023-09-27T09:30:26.082" v="2102" actId="1036"/>
          <ac:picMkLst>
            <pc:docMk/>
            <pc:sldMk cId="2474797160" sldId="288"/>
            <ac:picMk id="16" creationId="{26E8A4BB-BE62-AA58-AE4E-3312D098D762}"/>
          </ac:picMkLst>
        </pc:picChg>
        <pc:picChg chg="del">
          <ac:chgData name="Nino Philip Ramones" userId="1068934f-e3b4-4e88-ba23-4cb57230c594" providerId="ADAL" clId="{044294F3-1A26-4175-9371-9CFD83032936}" dt="2023-09-27T09:20:56.577" v="929" actId="478"/>
          <ac:picMkLst>
            <pc:docMk/>
            <pc:sldMk cId="2474797160" sldId="288"/>
            <ac:picMk id="1028" creationId="{68FCB624-FDC4-91A4-3263-6ADBB7563891}"/>
          </ac:picMkLst>
        </pc:picChg>
        <pc:picChg chg="del">
          <ac:chgData name="Nino Philip Ramones" userId="1068934f-e3b4-4e88-ba23-4cb57230c594" providerId="ADAL" clId="{044294F3-1A26-4175-9371-9CFD83032936}" dt="2023-09-27T09:20:56.577" v="929" actId="478"/>
          <ac:picMkLst>
            <pc:docMk/>
            <pc:sldMk cId="2474797160" sldId="288"/>
            <ac:picMk id="1030" creationId="{13DC0619-DB50-BA1F-D03E-E58B58B88C1E}"/>
          </ac:picMkLst>
        </pc:picChg>
        <pc:picChg chg="del">
          <ac:chgData name="Nino Philip Ramones" userId="1068934f-e3b4-4e88-ba23-4cb57230c594" providerId="ADAL" clId="{044294F3-1A26-4175-9371-9CFD83032936}" dt="2023-09-27T09:20:56.577" v="929" actId="478"/>
          <ac:picMkLst>
            <pc:docMk/>
            <pc:sldMk cId="2474797160" sldId="288"/>
            <ac:picMk id="1032" creationId="{61B607E5-70D4-2F4F-AB7C-903EC0619186}"/>
          </ac:picMkLst>
        </pc:picChg>
        <pc:picChg chg="del">
          <ac:chgData name="Nino Philip Ramones" userId="1068934f-e3b4-4e88-ba23-4cb57230c594" providerId="ADAL" clId="{044294F3-1A26-4175-9371-9CFD83032936}" dt="2023-09-27T09:27:31.512" v="1697" actId="478"/>
          <ac:picMkLst>
            <pc:docMk/>
            <pc:sldMk cId="2474797160" sldId="288"/>
            <ac:picMk id="1034" creationId="{81FAFF4A-9026-BB15-93E5-6B40B5355508}"/>
          </ac:picMkLst>
        </pc:picChg>
        <pc:cxnChg chg="del">
          <ac:chgData name="Nino Philip Ramones" userId="1068934f-e3b4-4e88-ba23-4cb57230c594" providerId="ADAL" clId="{044294F3-1A26-4175-9371-9CFD83032936}" dt="2023-09-27T09:20:46.297" v="926" actId="478"/>
          <ac:cxnSpMkLst>
            <pc:docMk/>
            <pc:sldMk cId="2474797160" sldId="288"/>
            <ac:cxnSpMk id="39" creationId="{54D2A9D6-B131-EF8B-C896-AF1C7C0AFC72}"/>
          </ac:cxnSpMkLst>
        </pc:cxnChg>
        <pc:cxnChg chg="del">
          <ac:chgData name="Nino Philip Ramones" userId="1068934f-e3b4-4e88-ba23-4cb57230c594" providerId="ADAL" clId="{044294F3-1A26-4175-9371-9CFD83032936}" dt="2023-09-27T09:20:48.492" v="927" actId="478"/>
          <ac:cxnSpMkLst>
            <pc:docMk/>
            <pc:sldMk cId="2474797160" sldId="288"/>
            <ac:cxnSpMk id="42" creationId="{F1629477-5273-7BB9-B65E-2069CCCA125E}"/>
          </ac:cxnSpMkLst>
        </pc:cxnChg>
        <pc:cxnChg chg="del">
          <ac:chgData name="Nino Philip Ramones" userId="1068934f-e3b4-4e88-ba23-4cb57230c594" providerId="ADAL" clId="{044294F3-1A26-4175-9371-9CFD83032936}" dt="2023-09-27T09:20:50.019" v="928" actId="478"/>
          <ac:cxnSpMkLst>
            <pc:docMk/>
            <pc:sldMk cId="2474797160" sldId="288"/>
            <ac:cxnSpMk id="46" creationId="{760A7B93-6E07-DA28-CB0E-D2AA2D594B3C}"/>
          </ac:cxnSpMkLst>
        </pc:cxnChg>
      </pc:sldChg>
      <pc:sldChg chg="delSp del mod">
        <pc:chgData name="Nino Philip Ramones" userId="1068934f-e3b4-4e88-ba23-4cb57230c594" providerId="ADAL" clId="{044294F3-1A26-4175-9371-9CFD83032936}" dt="2023-09-27T09:31:53.392" v="2119" actId="47"/>
        <pc:sldMkLst>
          <pc:docMk/>
          <pc:sldMk cId="567979864" sldId="309"/>
        </pc:sldMkLst>
        <pc:grpChg chg="del">
          <ac:chgData name="Nino Philip Ramones" userId="1068934f-e3b4-4e88-ba23-4cb57230c594" providerId="ADAL" clId="{044294F3-1A26-4175-9371-9CFD83032936}" dt="2023-09-27T09:31:48.038" v="2117" actId="21"/>
          <ac:grpSpMkLst>
            <pc:docMk/>
            <pc:sldMk cId="567979864" sldId="309"/>
            <ac:grpSpMk id="51" creationId="{B9C97675-276A-B409-8702-A307D5D90DD7}"/>
          </ac:grpSpMkLst>
        </pc:grpChg>
      </pc:sldChg>
      <pc:sldChg chg="addSp delSp modSp mod">
        <pc:chgData name="Nino Philip Ramones" userId="1068934f-e3b4-4e88-ba23-4cb57230c594" providerId="ADAL" clId="{044294F3-1A26-4175-9371-9CFD83032936}" dt="2023-09-27T10:01:06.346" v="2893" actId="20577"/>
        <pc:sldMkLst>
          <pc:docMk/>
          <pc:sldMk cId="3223974822" sldId="310"/>
        </pc:sldMkLst>
        <pc:spChg chg="del mod">
          <ac:chgData name="Nino Philip Ramones" userId="1068934f-e3b4-4e88-ba23-4cb57230c594" providerId="ADAL" clId="{044294F3-1A26-4175-9371-9CFD83032936}" dt="2023-09-27T09:39:23.049" v="2187" actId="478"/>
          <ac:spMkLst>
            <pc:docMk/>
            <pc:sldMk cId="3223974822" sldId="310"/>
            <ac:spMk id="6" creationId="{1C139C71-43D8-DA15-F46A-8598CDF1F78A}"/>
          </ac:spMkLst>
        </pc:spChg>
        <pc:spChg chg="mod">
          <ac:chgData name="Nino Philip Ramones" userId="1068934f-e3b4-4e88-ba23-4cb57230c594" providerId="ADAL" clId="{044294F3-1A26-4175-9371-9CFD83032936}" dt="2023-09-27T10:01:06.346" v="2893" actId="20577"/>
          <ac:spMkLst>
            <pc:docMk/>
            <pc:sldMk cId="3223974822" sldId="310"/>
            <ac:spMk id="17" creationId="{0D8BDA44-0458-271C-44BF-3D68DB5A3AB2}"/>
          </ac:spMkLst>
        </pc:spChg>
        <pc:spChg chg="mod">
          <ac:chgData name="Nino Philip Ramones" userId="1068934f-e3b4-4e88-ba23-4cb57230c594" providerId="ADAL" clId="{044294F3-1A26-4175-9371-9CFD83032936}" dt="2023-09-27T09:43:05.232" v="2260"/>
          <ac:spMkLst>
            <pc:docMk/>
            <pc:sldMk cId="3223974822" sldId="310"/>
            <ac:spMk id="35" creationId="{026A3B51-F99D-3BF5-3E60-0CD2CBCAAC5C}"/>
          </ac:spMkLst>
        </pc:spChg>
        <pc:spChg chg="mod">
          <ac:chgData name="Nino Philip Ramones" userId="1068934f-e3b4-4e88-ba23-4cb57230c594" providerId="ADAL" clId="{044294F3-1A26-4175-9371-9CFD83032936}" dt="2023-09-27T09:43:05.232" v="2260"/>
          <ac:spMkLst>
            <pc:docMk/>
            <pc:sldMk cId="3223974822" sldId="310"/>
            <ac:spMk id="36" creationId="{09734A90-3174-F724-270D-568DBD83457A}"/>
          </ac:spMkLst>
        </pc:spChg>
        <pc:spChg chg="mod">
          <ac:chgData name="Nino Philip Ramones" userId="1068934f-e3b4-4e88-ba23-4cb57230c594" providerId="ADAL" clId="{044294F3-1A26-4175-9371-9CFD83032936}" dt="2023-09-27T09:43:05.232" v="2260"/>
          <ac:spMkLst>
            <pc:docMk/>
            <pc:sldMk cId="3223974822" sldId="310"/>
            <ac:spMk id="37" creationId="{8A4F2B60-584A-9FA8-039B-338182DECEEE}"/>
          </ac:spMkLst>
        </pc:spChg>
        <pc:spChg chg="mod">
          <ac:chgData name="Nino Philip Ramones" userId="1068934f-e3b4-4e88-ba23-4cb57230c594" providerId="ADAL" clId="{044294F3-1A26-4175-9371-9CFD83032936}" dt="2023-09-27T09:43:05.232" v="2260"/>
          <ac:spMkLst>
            <pc:docMk/>
            <pc:sldMk cId="3223974822" sldId="310"/>
            <ac:spMk id="38" creationId="{34FC6E18-81A5-8819-7A68-0B584C23ABA0}"/>
          </ac:spMkLst>
        </pc:spChg>
        <pc:spChg chg="mod">
          <ac:chgData name="Nino Philip Ramones" userId="1068934f-e3b4-4e88-ba23-4cb57230c594" providerId="ADAL" clId="{044294F3-1A26-4175-9371-9CFD83032936}" dt="2023-09-27T09:43:05.232" v="2260"/>
          <ac:spMkLst>
            <pc:docMk/>
            <pc:sldMk cId="3223974822" sldId="310"/>
            <ac:spMk id="39" creationId="{F86050F8-1454-E3AE-933F-82B488757653}"/>
          </ac:spMkLst>
        </pc:spChg>
        <pc:spChg chg="mod">
          <ac:chgData name="Nino Philip Ramones" userId="1068934f-e3b4-4e88-ba23-4cb57230c594" providerId="ADAL" clId="{044294F3-1A26-4175-9371-9CFD83032936}" dt="2023-09-27T09:43:05.232" v="2260"/>
          <ac:spMkLst>
            <pc:docMk/>
            <pc:sldMk cId="3223974822" sldId="310"/>
            <ac:spMk id="40" creationId="{8E0EDFC0-4739-9D9A-697B-BD50DDE9B371}"/>
          </ac:spMkLst>
        </pc:spChg>
        <pc:grpChg chg="add mod">
          <ac:chgData name="Nino Philip Ramones" userId="1068934f-e3b4-4e88-ba23-4cb57230c594" providerId="ADAL" clId="{044294F3-1A26-4175-9371-9CFD83032936}" dt="2023-09-27T09:45:00.800" v="2447" actId="14100"/>
          <ac:grpSpMkLst>
            <pc:docMk/>
            <pc:sldMk cId="3223974822" sldId="310"/>
            <ac:grpSpMk id="30" creationId="{60D3D15F-84DA-7DD4-6CD0-D407E7E9FA39}"/>
          </ac:grpSpMkLst>
        </pc:grpChg>
        <pc:grpChg chg="add mod">
          <ac:chgData name="Nino Philip Ramones" userId="1068934f-e3b4-4e88-ba23-4cb57230c594" providerId="ADAL" clId="{044294F3-1A26-4175-9371-9CFD83032936}" dt="2023-09-27T09:45:06.056" v="2450" actId="1036"/>
          <ac:grpSpMkLst>
            <pc:docMk/>
            <pc:sldMk cId="3223974822" sldId="310"/>
            <ac:grpSpMk id="33" creationId="{F1AEFB71-EF62-D4B6-7C26-3ED50F43E47A}"/>
          </ac:grpSpMkLst>
        </pc:grpChg>
        <pc:grpChg chg="add mod">
          <ac:chgData name="Nino Philip Ramones" userId="1068934f-e3b4-4e88-ba23-4cb57230c594" providerId="ADAL" clId="{044294F3-1A26-4175-9371-9CFD83032936}" dt="2023-09-27T09:45:06.056" v="2450" actId="1036"/>
          <ac:grpSpMkLst>
            <pc:docMk/>
            <pc:sldMk cId="3223974822" sldId="310"/>
            <ac:grpSpMk id="34" creationId="{37D0D9D7-BA72-AEDA-F1A7-73CDE6A380D7}"/>
          </ac:grpSpMkLst>
        </pc:grpChg>
        <pc:picChg chg="add mod">
          <ac:chgData name="Nino Philip Ramones" userId="1068934f-e3b4-4e88-ba23-4cb57230c594" providerId="ADAL" clId="{044294F3-1A26-4175-9371-9CFD83032936}" dt="2023-09-27T09:39:16.313" v="2185" actId="164"/>
          <ac:picMkLst>
            <pc:docMk/>
            <pc:sldMk cId="3223974822" sldId="310"/>
            <ac:picMk id="7" creationId="{7FF7CD5C-300D-5874-3F98-3778494BF850}"/>
          </ac:picMkLst>
        </pc:picChg>
        <pc:picChg chg="add mod">
          <ac:chgData name="Nino Philip Ramones" userId="1068934f-e3b4-4e88-ba23-4cb57230c594" providerId="ADAL" clId="{044294F3-1A26-4175-9371-9CFD83032936}" dt="2023-09-27T09:39:16.313" v="2185" actId="164"/>
          <ac:picMkLst>
            <pc:docMk/>
            <pc:sldMk cId="3223974822" sldId="310"/>
            <ac:picMk id="9" creationId="{64ED9448-C36F-3093-7D37-96CE8D7C45F7}"/>
          </ac:picMkLst>
        </pc:picChg>
        <pc:picChg chg="add mod">
          <ac:chgData name="Nino Philip Ramones" userId="1068934f-e3b4-4e88-ba23-4cb57230c594" providerId="ADAL" clId="{044294F3-1A26-4175-9371-9CFD83032936}" dt="2023-09-27T09:39:16.313" v="2185" actId="164"/>
          <ac:picMkLst>
            <pc:docMk/>
            <pc:sldMk cId="3223974822" sldId="310"/>
            <ac:picMk id="11" creationId="{8D6DF9E5-75AF-DC07-5E8B-450C53331891}"/>
          </ac:picMkLst>
        </pc:picChg>
        <pc:picChg chg="add mod">
          <ac:chgData name="Nino Philip Ramones" userId="1068934f-e3b4-4e88-ba23-4cb57230c594" providerId="ADAL" clId="{044294F3-1A26-4175-9371-9CFD83032936}" dt="2023-09-27T09:39:16.313" v="2185" actId="164"/>
          <ac:picMkLst>
            <pc:docMk/>
            <pc:sldMk cId="3223974822" sldId="310"/>
            <ac:picMk id="13" creationId="{86F23F10-32EF-684A-FBF1-A4D16AF9892C}"/>
          </ac:picMkLst>
        </pc:picChg>
        <pc:picChg chg="del">
          <ac:chgData name="Nino Philip Ramones" userId="1068934f-e3b4-4e88-ba23-4cb57230c594" providerId="ADAL" clId="{044294F3-1A26-4175-9371-9CFD83032936}" dt="2023-09-27T09:31:26.347" v="2108" actId="478"/>
          <ac:picMkLst>
            <pc:docMk/>
            <pc:sldMk cId="3223974822" sldId="310"/>
            <ac:picMk id="16" creationId="{4D2E2C9F-F870-9A93-DDB8-DFC3EE442CA8}"/>
          </ac:picMkLst>
        </pc:picChg>
        <pc:picChg chg="add mod">
          <ac:chgData name="Nino Philip Ramones" userId="1068934f-e3b4-4e88-ba23-4cb57230c594" providerId="ADAL" clId="{044294F3-1A26-4175-9371-9CFD83032936}" dt="2023-09-27T09:39:16.313" v="2185" actId="164"/>
          <ac:picMkLst>
            <pc:docMk/>
            <pc:sldMk cId="3223974822" sldId="310"/>
            <ac:picMk id="19" creationId="{27FA0958-EA27-E0C0-2D05-D8BD834FA5F0}"/>
          </ac:picMkLst>
        </pc:picChg>
        <pc:picChg chg="add mod">
          <ac:chgData name="Nino Philip Ramones" userId="1068934f-e3b4-4e88-ba23-4cb57230c594" providerId="ADAL" clId="{044294F3-1A26-4175-9371-9CFD83032936}" dt="2023-09-27T09:39:16.313" v="2185" actId="164"/>
          <ac:picMkLst>
            <pc:docMk/>
            <pc:sldMk cId="3223974822" sldId="310"/>
            <ac:picMk id="21" creationId="{A9E160A8-30AA-A96B-D4F3-5645902262A5}"/>
          </ac:picMkLst>
        </pc:picChg>
        <pc:picChg chg="add mod">
          <ac:chgData name="Nino Philip Ramones" userId="1068934f-e3b4-4e88-ba23-4cb57230c594" providerId="ADAL" clId="{044294F3-1A26-4175-9371-9CFD83032936}" dt="2023-09-27T09:39:16.313" v="2185" actId="164"/>
          <ac:picMkLst>
            <pc:docMk/>
            <pc:sldMk cId="3223974822" sldId="310"/>
            <ac:picMk id="23" creationId="{8F9449AF-7899-DFF6-C1D9-4BD4B17DCBED}"/>
          </ac:picMkLst>
        </pc:picChg>
        <pc:picChg chg="add mod">
          <ac:chgData name="Nino Philip Ramones" userId="1068934f-e3b4-4e88-ba23-4cb57230c594" providerId="ADAL" clId="{044294F3-1A26-4175-9371-9CFD83032936}" dt="2023-09-27T09:39:16.313" v="2185" actId="164"/>
          <ac:picMkLst>
            <pc:docMk/>
            <pc:sldMk cId="3223974822" sldId="310"/>
            <ac:picMk id="25" creationId="{9C9C0C88-4597-0F2D-B2B5-7900E3D75D36}"/>
          </ac:picMkLst>
        </pc:picChg>
        <pc:picChg chg="add mod">
          <ac:chgData name="Nino Philip Ramones" userId="1068934f-e3b4-4e88-ba23-4cb57230c594" providerId="ADAL" clId="{044294F3-1A26-4175-9371-9CFD83032936}" dt="2023-09-27T09:39:16.313" v="2185" actId="164"/>
          <ac:picMkLst>
            <pc:docMk/>
            <pc:sldMk cId="3223974822" sldId="310"/>
            <ac:picMk id="27" creationId="{C87F4D1C-68C9-A016-3646-31E846A91CBF}"/>
          </ac:picMkLst>
        </pc:picChg>
        <pc:picChg chg="add mod">
          <ac:chgData name="Nino Philip Ramones" userId="1068934f-e3b4-4e88-ba23-4cb57230c594" providerId="ADAL" clId="{044294F3-1A26-4175-9371-9CFD83032936}" dt="2023-09-27T09:39:16.313" v="2185" actId="164"/>
          <ac:picMkLst>
            <pc:docMk/>
            <pc:sldMk cId="3223974822" sldId="310"/>
            <ac:picMk id="29" creationId="{CE500744-74C6-0C69-88CA-7A779DB6F445}"/>
          </ac:picMkLst>
        </pc:picChg>
        <pc:picChg chg="add mod">
          <ac:chgData name="Nino Philip Ramones" userId="1068934f-e3b4-4e88-ba23-4cb57230c594" providerId="ADAL" clId="{044294F3-1A26-4175-9371-9CFD83032936}" dt="2023-09-27T09:42:52.833" v="2259" actId="207"/>
          <ac:picMkLst>
            <pc:docMk/>
            <pc:sldMk cId="3223974822" sldId="310"/>
            <ac:picMk id="31" creationId="{DC504603-206E-0FDE-3632-5E0870D960E1}"/>
          </ac:picMkLst>
        </pc:picChg>
        <pc:picChg chg="add mod">
          <ac:chgData name="Nino Philip Ramones" userId="1068934f-e3b4-4e88-ba23-4cb57230c594" providerId="ADAL" clId="{044294F3-1A26-4175-9371-9CFD83032936}" dt="2023-09-27T09:42:52.833" v="2259" actId="207"/>
          <ac:picMkLst>
            <pc:docMk/>
            <pc:sldMk cId="3223974822" sldId="310"/>
            <ac:picMk id="32" creationId="{310FB07A-4503-C735-02CB-44C827DACB9E}"/>
          </ac:picMkLst>
        </pc:picChg>
      </pc:sldChg>
      <pc:sldChg chg="addSp delSp modSp mod">
        <pc:chgData name="Nino Philip Ramones" userId="1068934f-e3b4-4e88-ba23-4cb57230c594" providerId="ADAL" clId="{044294F3-1A26-4175-9371-9CFD83032936}" dt="2023-09-27T10:42:12.814" v="5698" actId="1035"/>
        <pc:sldMkLst>
          <pc:docMk/>
          <pc:sldMk cId="61007472" sldId="311"/>
        </pc:sldMkLst>
        <pc:spChg chg="mod">
          <ac:chgData name="Nino Philip Ramones" userId="1068934f-e3b4-4e88-ba23-4cb57230c594" providerId="ADAL" clId="{044294F3-1A26-4175-9371-9CFD83032936}" dt="2023-09-27T10:37:12.612" v="5495" actId="20577"/>
          <ac:spMkLst>
            <pc:docMk/>
            <pc:sldMk cId="61007472" sldId="311"/>
            <ac:spMk id="3" creationId="{0B567E00-0B4D-C00E-62C5-8B78A6809F4D}"/>
          </ac:spMkLst>
        </pc:spChg>
        <pc:spChg chg="add mod">
          <ac:chgData name="Nino Philip Ramones" userId="1068934f-e3b4-4e88-ba23-4cb57230c594" providerId="ADAL" clId="{044294F3-1A26-4175-9371-9CFD83032936}" dt="2023-09-27T10:42:12.814" v="5698" actId="1035"/>
          <ac:spMkLst>
            <pc:docMk/>
            <pc:sldMk cId="61007472" sldId="311"/>
            <ac:spMk id="16" creationId="{0D3B0591-BD04-238A-5965-C9C6492DCC5C}"/>
          </ac:spMkLst>
        </pc:spChg>
        <pc:spChg chg="mod">
          <ac:chgData name="Nino Philip Ramones" userId="1068934f-e3b4-4e88-ba23-4cb57230c594" providerId="ADAL" clId="{044294F3-1A26-4175-9371-9CFD83032936}" dt="2023-09-27T10:42:01.125" v="5696" actId="1037"/>
          <ac:spMkLst>
            <pc:docMk/>
            <pc:sldMk cId="61007472" sldId="311"/>
            <ac:spMk id="17" creationId="{0D8BDA44-0458-271C-44BF-3D68DB5A3AB2}"/>
          </ac:spMkLst>
        </pc:spChg>
        <pc:spChg chg="del">
          <ac:chgData name="Nino Philip Ramones" userId="1068934f-e3b4-4e88-ba23-4cb57230c594" providerId="ADAL" clId="{044294F3-1A26-4175-9371-9CFD83032936}" dt="2023-09-27T10:36:03.146" v="5479" actId="478"/>
          <ac:spMkLst>
            <pc:docMk/>
            <pc:sldMk cId="61007472" sldId="311"/>
            <ac:spMk id="30" creationId="{CBFAC71E-C73A-3916-FF9B-A99EC2D06BF1}"/>
          </ac:spMkLst>
        </pc:spChg>
        <pc:grpChg chg="del">
          <ac:chgData name="Nino Philip Ramones" userId="1068934f-e3b4-4e88-ba23-4cb57230c594" providerId="ADAL" clId="{044294F3-1A26-4175-9371-9CFD83032936}" dt="2023-09-27T10:20:59.961" v="4605" actId="478"/>
          <ac:grpSpMkLst>
            <pc:docMk/>
            <pc:sldMk cId="61007472" sldId="311"/>
            <ac:grpSpMk id="29" creationId="{12A4F901-2B32-7D85-F615-ADD5A6BE2E8B}"/>
          </ac:grpSpMkLst>
        </pc:grpChg>
        <pc:grpChg chg="add mod">
          <ac:chgData name="Nino Philip Ramones" userId="1068934f-e3b4-4e88-ba23-4cb57230c594" providerId="ADAL" clId="{044294F3-1A26-4175-9371-9CFD83032936}" dt="2023-09-27T10:42:09.449" v="5697" actId="1035"/>
          <ac:grpSpMkLst>
            <pc:docMk/>
            <pc:sldMk cId="61007472" sldId="311"/>
            <ac:grpSpMk id="39" creationId="{6E9A7E07-C2A4-CEFD-ACA8-A466FFA9D63F}"/>
          </ac:grpSpMkLst>
        </pc:grpChg>
        <pc:picChg chg="add mod">
          <ac:chgData name="Nino Philip Ramones" userId="1068934f-e3b4-4e88-ba23-4cb57230c594" providerId="ADAL" clId="{044294F3-1A26-4175-9371-9CFD83032936}" dt="2023-09-27T10:41:44.306" v="5688" actId="164"/>
          <ac:picMkLst>
            <pc:docMk/>
            <pc:sldMk cId="61007472" sldId="311"/>
            <ac:picMk id="32" creationId="{D770C20B-1801-19F9-A20C-A3074F2E3383}"/>
          </ac:picMkLst>
        </pc:picChg>
        <pc:cxnChg chg="add mod">
          <ac:chgData name="Nino Philip Ramones" userId="1068934f-e3b4-4e88-ba23-4cb57230c594" providerId="ADAL" clId="{044294F3-1A26-4175-9371-9CFD83032936}" dt="2023-09-27T10:41:44.306" v="5688" actId="164"/>
          <ac:cxnSpMkLst>
            <pc:docMk/>
            <pc:sldMk cId="61007472" sldId="311"/>
            <ac:cxnSpMk id="34" creationId="{6739AA01-918C-38D1-3599-FBF80EE9B465}"/>
          </ac:cxnSpMkLst>
        </pc:cxnChg>
        <pc:cxnChg chg="add mod">
          <ac:chgData name="Nino Philip Ramones" userId="1068934f-e3b4-4e88-ba23-4cb57230c594" providerId="ADAL" clId="{044294F3-1A26-4175-9371-9CFD83032936}" dt="2023-09-27T10:41:44.306" v="5688" actId="164"/>
          <ac:cxnSpMkLst>
            <pc:docMk/>
            <pc:sldMk cId="61007472" sldId="311"/>
            <ac:cxnSpMk id="38" creationId="{C4D74055-5135-C08B-F218-12ADDC40504F}"/>
          </ac:cxnSpMkLst>
        </pc:cxnChg>
      </pc:sldChg>
      <pc:sldChg chg="addSp modSp add mod">
        <pc:chgData name="Nino Philip Ramones" userId="1068934f-e3b4-4e88-ba23-4cb57230c594" providerId="ADAL" clId="{044294F3-1A26-4175-9371-9CFD83032936}" dt="2023-09-27T10:01:10.417" v="2895" actId="20577"/>
        <pc:sldMkLst>
          <pc:docMk/>
          <pc:sldMk cId="274658128" sldId="312"/>
        </pc:sldMkLst>
        <pc:spChg chg="mod">
          <ac:chgData name="Nino Philip Ramones" userId="1068934f-e3b4-4e88-ba23-4cb57230c594" providerId="ADAL" clId="{044294F3-1A26-4175-9371-9CFD83032936}" dt="2023-09-27T10:01:10.417" v="2895" actId="20577"/>
          <ac:spMkLst>
            <pc:docMk/>
            <pc:sldMk cId="274658128" sldId="312"/>
            <ac:spMk id="17" creationId="{0D8BDA44-0458-271C-44BF-3D68DB5A3AB2}"/>
          </ac:spMkLst>
        </pc:spChg>
        <pc:picChg chg="add mod">
          <ac:chgData name="Nino Philip Ramones" userId="1068934f-e3b4-4e88-ba23-4cb57230c594" providerId="ADAL" clId="{044294F3-1A26-4175-9371-9CFD83032936}" dt="2023-09-27T09:49:45.575" v="2500" actId="1076"/>
          <ac:picMkLst>
            <pc:docMk/>
            <pc:sldMk cId="274658128" sldId="312"/>
            <ac:picMk id="6" creationId="{A9DBA3A5-DA13-3ACA-5E93-0A19628DB567}"/>
          </ac:picMkLst>
        </pc:picChg>
        <pc:picChg chg="add mod">
          <ac:chgData name="Nino Philip Ramones" userId="1068934f-e3b4-4e88-ba23-4cb57230c594" providerId="ADAL" clId="{044294F3-1A26-4175-9371-9CFD83032936}" dt="2023-09-27T09:46:56.418" v="2460" actId="14100"/>
          <ac:picMkLst>
            <pc:docMk/>
            <pc:sldMk cId="274658128" sldId="312"/>
            <ac:picMk id="10" creationId="{2BC290FB-8C51-2B3C-DB61-B3C9A6589EE3}"/>
          </ac:picMkLst>
        </pc:picChg>
        <pc:picChg chg="add mod">
          <ac:chgData name="Nino Philip Ramones" userId="1068934f-e3b4-4e88-ba23-4cb57230c594" providerId="ADAL" clId="{044294F3-1A26-4175-9371-9CFD83032936}" dt="2023-09-27T09:47:13.326" v="2464" actId="14100"/>
          <ac:picMkLst>
            <pc:docMk/>
            <pc:sldMk cId="274658128" sldId="312"/>
            <ac:picMk id="16" creationId="{5621B07B-17CF-50EC-834D-B409DA8F397E}"/>
          </ac:picMkLst>
        </pc:picChg>
        <pc:picChg chg="add mod">
          <ac:chgData name="Nino Philip Ramones" userId="1068934f-e3b4-4e88-ba23-4cb57230c594" providerId="ADAL" clId="{044294F3-1A26-4175-9371-9CFD83032936}" dt="2023-09-27T09:47:31.719" v="2467" actId="14100"/>
          <ac:picMkLst>
            <pc:docMk/>
            <pc:sldMk cId="274658128" sldId="312"/>
            <ac:picMk id="20" creationId="{CBA404F0-404A-6AE8-6323-F4CFC8A09075}"/>
          </ac:picMkLst>
        </pc:picChg>
        <pc:picChg chg="add mod">
          <ac:chgData name="Nino Philip Ramones" userId="1068934f-e3b4-4e88-ba23-4cb57230c594" providerId="ADAL" clId="{044294F3-1A26-4175-9371-9CFD83032936}" dt="2023-09-27T09:48:01.399" v="2472" actId="14100"/>
          <ac:picMkLst>
            <pc:docMk/>
            <pc:sldMk cId="274658128" sldId="312"/>
            <ac:picMk id="24" creationId="{BFBE2A89-F623-B5CB-594D-17EA6F64CE83}"/>
          </ac:picMkLst>
        </pc:picChg>
        <pc:picChg chg="add mod">
          <ac:chgData name="Nino Philip Ramones" userId="1068934f-e3b4-4e88-ba23-4cb57230c594" providerId="ADAL" clId="{044294F3-1A26-4175-9371-9CFD83032936}" dt="2023-09-27T09:48:21.636" v="2476" actId="14100"/>
          <ac:picMkLst>
            <pc:docMk/>
            <pc:sldMk cId="274658128" sldId="312"/>
            <ac:picMk id="28" creationId="{B9E0AFC9-C054-5562-F2EC-8152C6DEE238}"/>
          </ac:picMkLst>
        </pc:picChg>
        <pc:picChg chg="add mod">
          <ac:chgData name="Nino Philip Ramones" userId="1068934f-e3b4-4e88-ba23-4cb57230c594" providerId="ADAL" clId="{044294F3-1A26-4175-9371-9CFD83032936}" dt="2023-09-27T09:49:02.599" v="2488" actId="14100"/>
          <ac:picMkLst>
            <pc:docMk/>
            <pc:sldMk cId="274658128" sldId="312"/>
            <ac:picMk id="42" creationId="{F1A17369-962F-4EAC-C87A-A7716AE3C602}"/>
          </ac:picMkLst>
        </pc:picChg>
        <pc:picChg chg="add mod">
          <ac:chgData name="Nino Philip Ramones" userId="1068934f-e3b4-4e88-ba23-4cb57230c594" providerId="ADAL" clId="{044294F3-1A26-4175-9371-9CFD83032936}" dt="2023-09-27T09:49:27.032" v="2497" actId="14100"/>
          <ac:picMkLst>
            <pc:docMk/>
            <pc:sldMk cId="274658128" sldId="312"/>
            <ac:picMk id="44" creationId="{162624ED-9E3C-2F46-FCFB-A95465EFAF3D}"/>
          </ac:picMkLst>
        </pc:picChg>
        <pc:picChg chg="add mod">
          <ac:chgData name="Nino Philip Ramones" userId="1068934f-e3b4-4e88-ba23-4cb57230c594" providerId="ADAL" clId="{044294F3-1A26-4175-9371-9CFD83032936}" dt="2023-09-27T09:50:05.821" v="2503" actId="14100"/>
          <ac:picMkLst>
            <pc:docMk/>
            <pc:sldMk cId="274658128" sldId="312"/>
            <ac:picMk id="46" creationId="{DE9E4C80-0BFF-EF9D-92C1-08EB4705556E}"/>
          </ac:picMkLst>
        </pc:picChg>
        <pc:picChg chg="add mod">
          <ac:chgData name="Nino Philip Ramones" userId="1068934f-e3b4-4e88-ba23-4cb57230c594" providerId="ADAL" clId="{044294F3-1A26-4175-9371-9CFD83032936}" dt="2023-09-27T09:50:29.689" v="2506" actId="14100"/>
          <ac:picMkLst>
            <pc:docMk/>
            <pc:sldMk cId="274658128" sldId="312"/>
            <ac:picMk id="48" creationId="{8E9BC7B1-6928-9E80-8ED4-A056E85E5396}"/>
          </ac:picMkLst>
        </pc:picChg>
      </pc:sldChg>
      <pc:sldChg chg="addSp delSp modSp add mod ord">
        <pc:chgData name="Nino Philip Ramones" userId="1068934f-e3b4-4e88-ba23-4cb57230c594" providerId="ADAL" clId="{044294F3-1A26-4175-9371-9CFD83032936}" dt="2023-09-27T10:19:23.820" v="4599" actId="13926"/>
        <pc:sldMkLst>
          <pc:docMk/>
          <pc:sldMk cId="724342427" sldId="313"/>
        </pc:sldMkLst>
        <pc:spChg chg="mod">
          <ac:chgData name="Nino Philip Ramones" userId="1068934f-e3b4-4e88-ba23-4cb57230c594" providerId="ADAL" clId="{044294F3-1A26-4175-9371-9CFD83032936}" dt="2023-09-27T09:51:58.077" v="2715" actId="20577"/>
          <ac:spMkLst>
            <pc:docMk/>
            <pc:sldMk cId="724342427" sldId="313"/>
            <ac:spMk id="2" creationId="{05373617-D585-BAF0-0B5B-D2CF324A4D6B}"/>
          </ac:spMkLst>
        </pc:spChg>
        <pc:spChg chg="mod">
          <ac:chgData name="Nino Philip Ramones" userId="1068934f-e3b4-4e88-ba23-4cb57230c594" providerId="ADAL" clId="{044294F3-1A26-4175-9371-9CFD83032936}" dt="2023-09-27T10:19:23.820" v="4599" actId="13926"/>
          <ac:spMkLst>
            <pc:docMk/>
            <pc:sldMk cId="724342427" sldId="313"/>
            <ac:spMk id="3" creationId="{0B567E00-0B4D-C00E-62C5-8B78A6809F4D}"/>
          </ac:spMkLst>
        </pc:spChg>
        <pc:spChg chg="del">
          <ac:chgData name="Nino Philip Ramones" userId="1068934f-e3b4-4e88-ba23-4cb57230c594" providerId="ADAL" clId="{044294F3-1A26-4175-9371-9CFD83032936}" dt="2023-09-27T09:52:01.237" v="2716" actId="478"/>
          <ac:spMkLst>
            <pc:docMk/>
            <pc:sldMk cId="724342427" sldId="313"/>
            <ac:spMk id="6" creationId="{1C139C71-43D8-DA15-F46A-8598CDF1F78A}"/>
          </ac:spMkLst>
        </pc:spChg>
        <pc:spChg chg="mod">
          <ac:chgData name="Nino Philip Ramones" userId="1068934f-e3b4-4e88-ba23-4cb57230c594" providerId="ADAL" clId="{044294F3-1A26-4175-9371-9CFD83032936}" dt="2023-09-27T10:01:13.876" v="2897" actId="20577"/>
          <ac:spMkLst>
            <pc:docMk/>
            <pc:sldMk cId="724342427" sldId="313"/>
            <ac:spMk id="17" creationId="{0D8BDA44-0458-271C-44BF-3D68DB5A3AB2}"/>
          </ac:spMkLst>
        </pc:spChg>
        <pc:spChg chg="del">
          <ac:chgData name="Nino Philip Ramones" userId="1068934f-e3b4-4e88-ba23-4cb57230c594" providerId="ADAL" clId="{044294F3-1A26-4175-9371-9CFD83032936}" dt="2023-09-27T09:52:08.025" v="2718" actId="478"/>
          <ac:spMkLst>
            <pc:docMk/>
            <pc:sldMk cId="724342427" sldId="313"/>
            <ac:spMk id="30" creationId="{CBFAC71E-C73A-3916-FF9B-A99EC2D06BF1}"/>
          </ac:spMkLst>
        </pc:spChg>
        <pc:grpChg chg="del">
          <ac:chgData name="Nino Philip Ramones" userId="1068934f-e3b4-4e88-ba23-4cb57230c594" providerId="ADAL" clId="{044294F3-1A26-4175-9371-9CFD83032936}" dt="2023-09-27T09:52:02.879" v="2717" actId="478"/>
          <ac:grpSpMkLst>
            <pc:docMk/>
            <pc:sldMk cId="724342427" sldId="313"/>
            <ac:grpSpMk id="29" creationId="{12A4F901-2B32-7D85-F615-ADD5A6BE2E8B}"/>
          </ac:grpSpMkLst>
        </pc:grpChg>
        <pc:picChg chg="add del mod">
          <ac:chgData name="Nino Philip Ramones" userId="1068934f-e3b4-4e88-ba23-4cb57230c594" providerId="ADAL" clId="{044294F3-1A26-4175-9371-9CFD83032936}" dt="2023-09-27T09:52:35.375" v="2728" actId="478"/>
          <ac:picMkLst>
            <pc:docMk/>
            <pc:sldMk cId="724342427" sldId="313"/>
            <ac:picMk id="31" creationId="{30FB5387-67FA-3818-63EE-D9B0F1CAFE72}"/>
          </ac:picMkLst>
        </pc:picChg>
        <pc:picChg chg="add mod">
          <ac:chgData name="Nino Philip Ramones" userId="1068934f-e3b4-4e88-ba23-4cb57230c594" providerId="ADAL" clId="{044294F3-1A26-4175-9371-9CFD83032936}" dt="2023-09-27T09:58:46.249" v="2748" actId="1036"/>
          <ac:picMkLst>
            <pc:docMk/>
            <pc:sldMk cId="724342427" sldId="313"/>
            <ac:picMk id="33" creationId="{9FFE78DF-3851-15B2-7809-47F8C0158B43}"/>
          </ac:picMkLst>
        </pc:picChg>
      </pc:sldChg>
      <pc:sldChg chg="addSp delSp modSp add mod">
        <pc:chgData name="Nino Philip Ramones" userId="1068934f-e3b4-4e88-ba23-4cb57230c594" providerId="ADAL" clId="{044294F3-1A26-4175-9371-9CFD83032936}" dt="2023-09-27T10:40:46.037" v="5534" actId="1036"/>
        <pc:sldMkLst>
          <pc:docMk/>
          <pc:sldMk cId="3707493404" sldId="314"/>
        </pc:sldMkLst>
        <pc:spChg chg="mod">
          <ac:chgData name="Nino Philip Ramones" userId="1068934f-e3b4-4e88-ba23-4cb57230c594" providerId="ADAL" clId="{044294F3-1A26-4175-9371-9CFD83032936}" dt="2023-09-27T10:20:26.825" v="4604" actId="13926"/>
          <ac:spMkLst>
            <pc:docMk/>
            <pc:sldMk cId="3707493404" sldId="314"/>
            <ac:spMk id="3" creationId="{0B567E00-0B4D-C00E-62C5-8B78A6809F4D}"/>
          </ac:spMkLst>
        </pc:spChg>
        <pc:spChg chg="mod">
          <ac:chgData name="Nino Philip Ramones" userId="1068934f-e3b4-4e88-ba23-4cb57230c594" providerId="ADAL" clId="{044294F3-1A26-4175-9371-9CFD83032936}" dt="2023-09-27T10:40:46.037" v="5534" actId="1036"/>
          <ac:spMkLst>
            <pc:docMk/>
            <pc:sldMk cId="3707493404" sldId="314"/>
            <ac:spMk id="17" creationId="{0D8BDA44-0458-271C-44BF-3D68DB5A3AB2}"/>
          </ac:spMkLst>
        </pc:spChg>
        <pc:picChg chg="del">
          <ac:chgData name="Nino Philip Ramones" userId="1068934f-e3b4-4e88-ba23-4cb57230c594" providerId="ADAL" clId="{044294F3-1A26-4175-9371-9CFD83032936}" dt="2023-09-27T10:12:25.979" v="3674" actId="478"/>
          <ac:picMkLst>
            <pc:docMk/>
            <pc:sldMk cId="3707493404" sldId="314"/>
            <ac:picMk id="33" creationId="{9FFE78DF-3851-15B2-7809-47F8C0158B43}"/>
          </ac:picMkLst>
        </pc:picChg>
        <pc:picChg chg="add mod">
          <ac:chgData name="Nino Philip Ramones" userId="1068934f-e3b4-4e88-ba23-4cb57230c594" providerId="ADAL" clId="{044294F3-1A26-4175-9371-9CFD83032936}" dt="2023-09-27T10:12:37.966" v="3679" actId="1076"/>
          <ac:picMkLst>
            <pc:docMk/>
            <pc:sldMk cId="3707493404" sldId="314"/>
            <ac:picMk id="1026" creationId="{871E397E-1652-DA90-EBA5-87A4489DB4DF}"/>
          </ac:picMkLst>
        </pc:picChg>
      </pc:sldChg>
    </pc:docChg>
  </pc:docChgLst>
</pc:chgInfo>
</file>

<file path=ppt/media/image1.jpg>
</file>

<file path=ppt/media/image10.jpeg>
</file>

<file path=ppt/media/image11.png>
</file>

<file path=ppt/media/image12.png>
</file>

<file path=ppt/media/image13.png>
</file>

<file path=ppt/media/image2.jpg>
</file>

<file path=ppt/media/image3.jpe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D621B3-E674-4F96-96CA-53521C5F9889}" type="datetimeFigureOut">
              <a:rPr lang="en-US" smtClean="0"/>
              <a:t>10/23/2023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2130C3-D2D5-49D3-AE68-A9497CD82051}" type="slidenum">
              <a:rPr lang="en-US" smtClean="0"/>
              <a:t>‹#›</a:t>
            </a:fld>
            <a:endParaRPr lang="en-US"/>
          </a:p>
        </p:txBody>
      </p:sp>
    </p:spTree>
    <p:extLst>
      <p:ext uri="{BB962C8B-B14F-4D97-AF65-F5344CB8AC3E}">
        <p14:creationId xmlns:p14="http://schemas.microsoft.com/office/powerpoint/2010/main" val="2358008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2D2130C3-D2D5-49D3-AE68-A9497CD82051}" type="slidenum">
              <a:rPr lang="en-US" smtClean="0"/>
              <a:t>11</a:t>
            </a:fld>
            <a:endParaRPr lang="en-US"/>
          </a:p>
        </p:txBody>
      </p:sp>
    </p:spTree>
    <p:extLst>
      <p:ext uri="{BB962C8B-B14F-4D97-AF65-F5344CB8AC3E}">
        <p14:creationId xmlns:p14="http://schemas.microsoft.com/office/powerpoint/2010/main" val="784054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130425"/>
            <a:ext cx="5829300" cy="1470025"/>
          </a:xfrm>
        </p:spPr>
        <p:txBody>
          <a:bodyPr/>
          <a:lstStyle/>
          <a:p>
            <a:r>
              <a:rPr lang="en-US"/>
              <a:t>Click to edit Master title style</a:t>
            </a:r>
          </a:p>
        </p:txBody>
      </p:sp>
      <p:sp>
        <p:nvSpPr>
          <p:cNvPr id="3" name="Subtitle 2"/>
          <p:cNvSpPr>
            <a:spLocks noGrp="1"/>
          </p:cNvSpPr>
          <p:nvPr>
            <p:ph type="subTitle" idx="1"/>
          </p:nvPr>
        </p:nvSpPr>
        <p:spPr>
          <a:xfrm>
            <a:off x="1028700" y="3886200"/>
            <a:ext cx="48006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274639"/>
            <a:ext cx="15430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274639"/>
            <a:ext cx="45148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4406901"/>
            <a:ext cx="58293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2906714"/>
            <a:ext cx="58293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1535113"/>
            <a:ext cx="303014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174875"/>
            <a:ext cx="303014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1535113"/>
            <a:ext cx="303133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174875"/>
            <a:ext cx="303133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273050"/>
            <a:ext cx="2256235"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273051"/>
            <a:ext cx="383381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435101"/>
            <a:ext cx="2256235"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4800600"/>
            <a:ext cx="41148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612775"/>
            <a:ext cx="41148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5367338"/>
            <a:ext cx="41148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74638"/>
            <a:ext cx="61722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1600201"/>
            <a:ext cx="61722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6356351"/>
            <a:ext cx="1600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10/23/2023</a:t>
            </a:fld>
            <a:endParaRPr lang="en-US"/>
          </a:p>
        </p:txBody>
      </p:sp>
      <p:sp>
        <p:nvSpPr>
          <p:cNvPr id="5" name="Footer Placeholder 4"/>
          <p:cNvSpPr>
            <a:spLocks noGrp="1"/>
          </p:cNvSpPr>
          <p:nvPr>
            <p:ph type="ftr" sz="quarter" idx="3"/>
          </p:nvPr>
        </p:nvSpPr>
        <p:spPr>
          <a:xfrm>
            <a:off x="2343150" y="6356351"/>
            <a:ext cx="21717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6356351"/>
            <a:ext cx="1600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com/npcrmns/App-Physics-167" TargetMode="External"/><Relationship Id="rId3" Type="http://schemas.openxmlformats.org/officeDocument/2006/relationships/hyperlink" Target="https://www.pxfuel.com/en/free-photo-erlhw" TargetMode="External"/><Relationship Id="rId7" Type="http://schemas.openxmlformats.org/officeDocument/2006/relationships/hyperlink" Target="https://pxhere.com/en/photo/1560493" TargetMode="External"/><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hyperlink" Target="https://pxhere.com/en/photo/883581" TargetMode="Externa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npcrmns/App-Physics-167"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hyperlink" Target="https://www.imatest.com/support/docs/23-1/mtf-compensation/" TargetMode="External"/><Relationship Id="rId5" Type="http://schemas.openxmlformats.org/officeDocument/2006/relationships/hyperlink" Target="http://www.normankoren.com/Tutorials/MTF.html" TargetMode="External"/><Relationship Id="rId4" Type="http://schemas.openxmlformats.org/officeDocument/2006/relationships/hyperlink" Target="https://www.edmundoptics.com/knowledge-center/application-notes/imaging/resolu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 Target="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amera with a purple background&#10;&#10;Description automatically generated">
            <a:extLst>
              <a:ext uri="{FF2B5EF4-FFF2-40B4-BE49-F238E27FC236}">
                <a16:creationId xmlns:a16="http://schemas.microsoft.com/office/drawing/2014/main" id="{CF8B82FD-9CE9-CA11-1398-E6B4564B2FD1}"/>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52355" y="4211827"/>
            <a:ext cx="3512904" cy="2380434"/>
          </a:xfrm>
          <a:prstGeom prst="rect">
            <a:avLst/>
          </a:prstGeom>
        </p:spPr>
      </p:pic>
      <p:pic>
        <p:nvPicPr>
          <p:cNvPr id="26" name="Picture 25" descr="A close-up of a camera&#10;&#10;Description automatically generated">
            <a:extLst>
              <a:ext uri="{FF2B5EF4-FFF2-40B4-BE49-F238E27FC236}">
                <a16:creationId xmlns:a16="http://schemas.microsoft.com/office/drawing/2014/main" id="{67934830-BD9A-4E5B-4876-7B26DF3AE171}"/>
              </a:ext>
            </a:extLst>
          </p:cNvPr>
          <p:cNvPicPr>
            <a:picLocks noChangeAspect="1"/>
          </p:cNvPicPr>
          <p:nvPr/>
        </p:nvPicPr>
        <p:blipFill>
          <a:blip r:embed="rId4">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452354" y="1683383"/>
            <a:ext cx="3495999" cy="2249424"/>
          </a:xfrm>
          <a:prstGeom prst="rect">
            <a:avLst/>
          </a:prstGeom>
        </p:spPr>
      </p:pic>
      <p:pic>
        <p:nvPicPr>
          <p:cNvPr id="30" name="Picture 29" descr="A close-up of a camera&#10;&#10;Description automatically generated">
            <a:extLst>
              <a:ext uri="{FF2B5EF4-FFF2-40B4-BE49-F238E27FC236}">
                <a16:creationId xmlns:a16="http://schemas.microsoft.com/office/drawing/2014/main" id="{5FF5E5BF-12F6-6BF0-DDCA-08B624C4635B}"/>
              </a:ext>
            </a:extLst>
          </p:cNvPr>
          <p:cNvPicPr>
            <a:picLocks noChangeAspect="1"/>
          </p:cNvPicPr>
          <p:nvPr/>
        </p:nvPicPr>
        <p:blipFill>
          <a:blip r:embed="rId6">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rot="16200000">
            <a:off x="9965875" y="6340701"/>
            <a:ext cx="2484434" cy="3514341"/>
          </a:xfrm>
          <a:prstGeom prst="rect">
            <a:avLst/>
          </a:prstGeom>
        </p:spPr>
      </p:pic>
      <p:grpSp>
        <p:nvGrpSpPr>
          <p:cNvPr id="12" name="Group 11">
            <a:extLst>
              <a:ext uri="{FF2B5EF4-FFF2-40B4-BE49-F238E27FC236}">
                <a16:creationId xmlns:a16="http://schemas.microsoft.com/office/drawing/2014/main" id="{07699CFC-7A58-2145-8E32-6E15C1AF33F9}"/>
              </a:ext>
            </a:extLst>
          </p:cNvPr>
          <p:cNvGrpSpPr/>
          <p:nvPr/>
        </p:nvGrpSpPr>
        <p:grpSpPr>
          <a:xfrm>
            <a:off x="685800" y="463800"/>
            <a:ext cx="12420600" cy="412500"/>
            <a:chOff x="685800" y="463800"/>
            <a:chExt cx="12420600" cy="412500"/>
          </a:xfrm>
        </p:grpSpPr>
        <p:cxnSp>
          <p:nvCxnSpPr>
            <p:cNvPr id="6" name="Straight Connector 5">
              <a:extLst>
                <a:ext uri="{FF2B5EF4-FFF2-40B4-BE49-F238E27FC236}">
                  <a16:creationId xmlns:a16="http://schemas.microsoft.com/office/drawing/2014/main" id="{735F7B69-A8BE-EF31-2E30-C81F98549A6B}"/>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D32E140-99B1-66F0-387B-DA3F1BEB36F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0" name="TextBox 9">
              <a:extLst>
                <a:ext uri="{FF2B5EF4-FFF2-40B4-BE49-F238E27FC236}">
                  <a16:creationId xmlns:a16="http://schemas.microsoft.com/office/drawing/2014/main" id="{C3CE4A8C-C748-4278-6175-7B615D2C5720}"/>
                </a:ext>
              </a:extLst>
            </p:cNvPr>
            <p:cNvSpPr txBox="1"/>
            <p:nvPr/>
          </p:nvSpPr>
          <p:spPr>
            <a:xfrm>
              <a:off x="10804167" y="463800"/>
              <a:ext cx="230223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APPLIED OPTICS</a:t>
              </a:r>
              <a:endParaRPr lang="en-US" sz="1600" dirty="0">
                <a:solidFill>
                  <a:schemeClr val="tx1">
                    <a:lumMod val="85000"/>
                    <a:lumOff val="15000"/>
                  </a:schemeClr>
                </a:solidFill>
                <a:latin typeface="Aileron Regular" panose="020B0604020202020204" charset="0"/>
              </a:endParaRPr>
            </a:p>
          </p:txBody>
        </p:sp>
      </p:grpSp>
      <p:sp>
        <p:nvSpPr>
          <p:cNvPr id="14" name="TextBox 13">
            <a:extLst>
              <a:ext uri="{FF2B5EF4-FFF2-40B4-BE49-F238E27FC236}">
                <a16:creationId xmlns:a16="http://schemas.microsoft.com/office/drawing/2014/main" id="{86CD694D-7914-A6C9-97B8-2823F7984CDE}"/>
              </a:ext>
            </a:extLst>
          </p:cNvPr>
          <p:cNvSpPr txBox="1"/>
          <p:nvPr/>
        </p:nvSpPr>
        <p:spPr>
          <a:xfrm>
            <a:off x="685800" y="2886254"/>
            <a:ext cx="8407400" cy="1754326"/>
          </a:xfrm>
          <a:prstGeom prst="rect">
            <a:avLst/>
          </a:prstGeom>
          <a:noFill/>
        </p:spPr>
        <p:txBody>
          <a:bodyPr wrap="square" rtlCol="0">
            <a:spAutoFit/>
          </a:bodyPr>
          <a:lstStyle/>
          <a:p>
            <a:r>
              <a:rPr lang="en-US" sz="5400" dirty="0">
                <a:solidFill>
                  <a:schemeClr val="tx1">
                    <a:lumMod val="85000"/>
                    <a:lumOff val="15000"/>
                  </a:schemeClr>
                </a:solidFill>
                <a:latin typeface="Altero" panose="00000500000000000000" pitchFamily="50" charset="0"/>
              </a:rPr>
              <a:t>MODULATION TRANSFER FUNCTION</a:t>
            </a:r>
          </a:p>
        </p:txBody>
      </p:sp>
      <p:sp>
        <p:nvSpPr>
          <p:cNvPr id="15" name="TextBox 14">
            <a:extLst>
              <a:ext uri="{FF2B5EF4-FFF2-40B4-BE49-F238E27FC236}">
                <a16:creationId xmlns:a16="http://schemas.microsoft.com/office/drawing/2014/main" id="{CB5AF6EE-76A6-CA9D-0627-29C15279BDC6}"/>
              </a:ext>
            </a:extLst>
          </p:cNvPr>
          <p:cNvSpPr txBox="1"/>
          <p:nvPr/>
        </p:nvSpPr>
        <p:spPr>
          <a:xfrm>
            <a:off x="762000" y="4774168"/>
            <a:ext cx="5269071" cy="369332"/>
          </a:xfrm>
          <a:prstGeom prst="rect">
            <a:avLst/>
          </a:prstGeom>
          <a:noFill/>
        </p:spPr>
        <p:txBody>
          <a:bodyPr wrap="none" rtlCol="0">
            <a:spAutoFit/>
          </a:bodyPr>
          <a:lstStyle/>
          <a:p>
            <a:r>
              <a:rPr lang="en-US" spc="300" dirty="0">
                <a:solidFill>
                  <a:schemeClr val="tx1">
                    <a:lumMod val="85000"/>
                    <a:lumOff val="15000"/>
                  </a:schemeClr>
                </a:solidFill>
                <a:latin typeface="Aileron Regular" panose="020B0604020202020204" charset="0"/>
              </a:rPr>
              <a:t>IMAGING OPTICS AND ELECTRONICS</a:t>
            </a:r>
            <a:endParaRPr lang="en-US" dirty="0">
              <a:solidFill>
                <a:schemeClr val="tx1">
                  <a:lumMod val="85000"/>
                  <a:lumOff val="15000"/>
                </a:schemeClr>
              </a:solidFill>
              <a:latin typeface="Aileron Regular" panose="020B0604020202020204" charset="0"/>
            </a:endParaRPr>
          </a:p>
        </p:txBody>
      </p:sp>
      <p:grpSp>
        <p:nvGrpSpPr>
          <p:cNvPr id="13" name="Group 12">
            <a:extLst>
              <a:ext uri="{FF2B5EF4-FFF2-40B4-BE49-F238E27FC236}">
                <a16:creationId xmlns:a16="http://schemas.microsoft.com/office/drawing/2014/main" id="{B360185C-2621-71F6-4361-089DB6F49F2E}"/>
              </a:ext>
            </a:extLst>
          </p:cNvPr>
          <p:cNvGrpSpPr/>
          <p:nvPr/>
        </p:nvGrpSpPr>
        <p:grpSpPr>
          <a:xfrm>
            <a:off x="762000" y="7617503"/>
            <a:ext cx="3794629" cy="960741"/>
            <a:chOff x="1981200" y="7306959"/>
            <a:chExt cx="3794629" cy="960741"/>
          </a:xfrm>
        </p:grpSpPr>
        <p:sp>
          <p:nvSpPr>
            <p:cNvPr id="5" name="TextBox 4">
              <a:extLst>
                <a:ext uri="{FF2B5EF4-FFF2-40B4-BE49-F238E27FC236}">
                  <a16:creationId xmlns:a16="http://schemas.microsoft.com/office/drawing/2014/main" id="{66F1CCDF-B716-EE41-D774-E2F4B66961FF}"/>
                </a:ext>
              </a:extLst>
            </p:cNvPr>
            <p:cNvSpPr txBox="1"/>
            <p:nvPr/>
          </p:nvSpPr>
          <p:spPr>
            <a:xfrm>
              <a:off x="1981200" y="7306959"/>
              <a:ext cx="3794629"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NINO PHILIP RAMONES | </a:t>
              </a:r>
              <a:r>
                <a:rPr lang="en-US" sz="1600" spc="150" dirty="0">
                  <a:solidFill>
                    <a:schemeClr val="tx1">
                      <a:lumMod val="85000"/>
                      <a:lumOff val="15000"/>
                    </a:schemeClr>
                  </a:solidFill>
                  <a:latin typeface="Aileron" panose="00000500000000000000" pitchFamily="50" charset="0"/>
                  <a:hlinkClick r:id="rId8"/>
                </a:rPr>
                <a:t>GITHUB</a:t>
              </a:r>
              <a:endParaRPr lang="en-US" sz="1600" spc="150" dirty="0">
                <a:solidFill>
                  <a:schemeClr val="tx1">
                    <a:lumMod val="85000"/>
                    <a:lumOff val="15000"/>
                  </a:schemeClr>
                </a:solidFill>
                <a:latin typeface="Aileron" panose="00000500000000000000" pitchFamily="50" charset="0"/>
              </a:endParaRPr>
            </a:p>
          </p:txBody>
        </p:sp>
        <p:sp>
          <p:nvSpPr>
            <p:cNvPr id="7" name="TextBox 6">
              <a:extLst>
                <a:ext uri="{FF2B5EF4-FFF2-40B4-BE49-F238E27FC236}">
                  <a16:creationId xmlns:a16="http://schemas.microsoft.com/office/drawing/2014/main" id="{6B72DE43-392E-1E96-6154-9679D0A39ACC}"/>
                </a:ext>
              </a:extLst>
            </p:cNvPr>
            <p:cNvSpPr txBox="1"/>
            <p:nvPr/>
          </p:nvSpPr>
          <p:spPr>
            <a:xfrm>
              <a:off x="1981200" y="7618052"/>
              <a:ext cx="1752403" cy="338554"/>
            </a:xfrm>
            <a:prstGeom prst="rect">
              <a:avLst/>
            </a:prstGeom>
            <a:noFill/>
          </p:spPr>
          <p:txBody>
            <a:bodyPr wrap="none" rtlCol="0">
              <a:spAutoFit/>
            </a:bodyPr>
            <a:lstStyle/>
            <a:p>
              <a:r>
                <a:rPr lang="en-US" sz="1600" spc="150" dirty="0">
                  <a:solidFill>
                    <a:schemeClr val="tx1">
                      <a:lumMod val="85000"/>
                      <a:lumOff val="15000"/>
                    </a:schemeClr>
                  </a:solidFill>
                  <a:latin typeface="Aileron Bold" panose="00000800000000000000" pitchFamily="50" charset="0"/>
                </a:rPr>
                <a:t>2020 – 05616</a:t>
              </a:r>
            </a:p>
          </p:txBody>
        </p:sp>
        <p:sp>
          <p:nvSpPr>
            <p:cNvPr id="8" name="TextBox 7">
              <a:extLst>
                <a:ext uri="{FF2B5EF4-FFF2-40B4-BE49-F238E27FC236}">
                  <a16:creationId xmlns:a16="http://schemas.microsoft.com/office/drawing/2014/main" id="{E55C9784-2997-4509-E882-733A19888A3E}"/>
                </a:ext>
              </a:extLst>
            </p:cNvPr>
            <p:cNvSpPr txBox="1"/>
            <p:nvPr/>
          </p:nvSpPr>
          <p:spPr>
            <a:xfrm>
              <a:off x="1981200" y="7929146"/>
              <a:ext cx="2278444"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OCTOBER 23, 2023</a:t>
              </a:r>
            </a:p>
          </p:txBody>
        </p:sp>
      </p:grpSp>
      <p:grpSp>
        <p:nvGrpSpPr>
          <p:cNvPr id="21" name="Group 20">
            <a:extLst>
              <a:ext uri="{FF2B5EF4-FFF2-40B4-BE49-F238E27FC236}">
                <a16:creationId xmlns:a16="http://schemas.microsoft.com/office/drawing/2014/main" id="{1EB26DBB-0A0B-E240-5B58-BD7911132BAD}"/>
              </a:ext>
            </a:extLst>
          </p:cNvPr>
          <p:cNvGrpSpPr/>
          <p:nvPr/>
        </p:nvGrpSpPr>
        <p:grpSpPr>
          <a:xfrm rot="5400000">
            <a:off x="6939499" y="7031074"/>
            <a:ext cx="450160" cy="2133600"/>
            <a:chOff x="10981040" y="4264181"/>
            <a:chExt cx="715659" cy="3391971"/>
          </a:xfrm>
        </p:grpSpPr>
        <p:sp>
          <p:nvSpPr>
            <p:cNvPr id="17" name="Rectangle 16">
              <a:extLst>
                <a:ext uri="{FF2B5EF4-FFF2-40B4-BE49-F238E27FC236}">
                  <a16:creationId xmlns:a16="http://schemas.microsoft.com/office/drawing/2014/main" id="{4C5A3C01-A747-F0B8-E2FB-48A5AC7266AB}"/>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7C235B7-C419-5F6B-D15E-637A02A4449E}"/>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5B89C98-CA7E-A61F-4ACF-816FF61512D9}"/>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20F3EC7-4E88-29C2-B4AF-F0E75783994E}"/>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022200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6614760"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RECOMMENDATIONS</a:t>
            </a:r>
          </a:p>
        </p:txBody>
      </p:sp>
      <p:sp>
        <p:nvSpPr>
          <p:cNvPr id="6" name="TextBox 5">
            <a:extLst>
              <a:ext uri="{FF2B5EF4-FFF2-40B4-BE49-F238E27FC236}">
                <a16:creationId xmlns:a16="http://schemas.microsoft.com/office/drawing/2014/main" id="{1C139C71-43D8-DA15-F46A-8598CDF1F78A}"/>
              </a:ext>
            </a:extLst>
          </p:cNvPr>
          <p:cNvSpPr txBox="1"/>
          <p:nvPr/>
        </p:nvSpPr>
        <p:spPr>
          <a:xfrm>
            <a:off x="792780" y="2006752"/>
            <a:ext cx="6248400" cy="457048"/>
          </a:xfrm>
          <a:prstGeom prst="rect">
            <a:avLst/>
          </a:prstGeom>
          <a:noFill/>
        </p:spPr>
        <p:txBody>
          <a:bodyPr wrap="square" rtlCol="0">
            <a:spAutoFit/>
          </a:bodyPr>
          <a:lstStyle/>
          <a:p>
            <a:pPr algn="just">
              <a:lnSpc>
                <a:spcPct val="150000"/>
              </a:lnSpc>
            </a:pPr>
            <a:r>
              <a:rPr lang="en-US" spc="300" dirty="0">
                <a:latin typeface="Aileron Light" panose="00000400000000000000" pitchFamily="50" charset="0"/>
              </a:rPr>
              <a:t>Points for improvement and considerations</a:t>
            </a:r>
          </a:p>
        </p:txBody>
      </p:sp>
      <p:sp>
        <p:nvSpPr>
          <p:cNvPr id="17" name="TextBox 16">
            <a:extLst>
              <a:ext uri="{FF2B5EF4-FFF2-40B4-BE49-F238E27FC236}">
                <a16:creationId xmlns:a16="http://schemas.microsoft.com/office/drawing/2014/main" id="{0D8BDA44-0458-271C-44BF-3D68DB5A3AB2}"/>
              </a:ext>
            </a:extLst>
          </p:cNvPr>
          <p:cNvSpPr txBox="1"/>
          <p:nvPr/>
        </p:nvSpPr>
        <p:spPr>
          <a:xfrm>
            <a:off x="1013465" y="8653986"/>
            <a:ext cx="7052166"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8. Some blurry edges on the image after averaging. Notice how the edges seemed to have been superimposed and shifted by a small amount.</a:t>
            </a:r>
          </a:p>
        </p:txBody>
      </p:sp>
      <p:sp>
        <p:nvSpPr>
          <p:cNvPr id="3" name="TextBox 2">
            <a:extLst>
              <a:ext uri="{FF2B5EF4-FFF2-40B4-BE49-F238E27FC236}">
                <a16:creationId xmlns:a16="http://schemas.microsoft.com/office/drawing/2014/main" id="{0B567E00-0B4D-C00E-62C5-8B78A6809F4D}"/>
              </a:ext>
            </a:extLst>
          </p:cNvPr>
          <p:cNvSpPr txBox="1"/>
          <p:nvPr/>
        </p:nvSpPr>
        <p:spPr>
          <a:xfrm>
            <a:off x="812802" y="2851967"/>
            <a:ext cx="12192000" cy="1703543"/>
          </a:xfrm>
          <a:prstGeom prst="rect">
            <a:avLst/>
          </a:prstGeom>
          <a:noFill/>
        </p:spPr>
        <p:txBody>
          <a:bodyPr wrap="square" rtlCol="0">
            <a:spAutoFit/>
          </a:bodyPr>
          <a:lstStyle/>
          <a:p>
            <a:pPr algn="just">
              <a:lnSpc>
                <a:spcPct val="150000"/>
              </a:lnSpc>
            </a:pPr>
            <a:r>
              <a:rPr lang="en-US" dirty="0">
                <a:latin typeface="Aileron Heavy" panose="00000A00000000000000" pitchFamily="50" charset="0"/>
              </a:rPr>
              <a:t>Minimize noise in the average image. </a:t>
            </a:r>
            <a:r>
              <a:rPr lang="en-US" sz="1800" dirty="0">
                <a:latin typeface="Aileron Regular" panose="020B0604020202020204" charset="0"/>
              </a:rPr>
              <a:t>The extent of </a:t>
            </a:r>
            <a:r>
              <a:rPr lang="en-US" sz="1800" dirty="0">
                <a:highlight>
                  <a:srgbClr val="FFFF00"/>
                </a:highlight>
                <a:latin typeface="Aileron Regular" panose="020B0604020202020204" charset="0"/>
              </a:rPr>
              <a:t>detail that can be resolved</a:t>
            </a:r>
            <a:r>
              <a:rPr lang="en-US" sz="1800" dirty="0">
                <a:latin typeface="Aileron Regular" panose="020B0604020202020204" charset="0"/>
              </a:rPr>
              <a:t> by the camera can be further improved by making sure that the </a:t>
            </a:r>
            <a:r>
              <a:rPr lang="en-US" sz="1800" dirty="0">
                <a:highlight>
                  <a:srgbClr val="FFFF00"/>
                </a:highlight>
                <a:latin typeface="Aileron Regular" panose="020B0604020202020204" charset="0"/>
              </a:rPr>
              <a:t>camera is held by a stable holder</a:t>
            </a:r>
            <a:r>
              <a:rPr lang="en-US" sz="1800" dirty="0">
                <a:latin typeface="Aileron Regular" panose="020B0604020202020204" charset="0"/>
              </a:rPr>
              <a:t> as much as possible, i.e. through the use of stabilizers or tripods. </a:t>
            </a:r>
            <a:r>
              <a:rPr lang="en-US" dirty="0">
                <a:latin typeface="Aileron Regular" panose="020B0604020202020204" charset="0"/>
              </a:rPr>
              <a:t>Small movements in the camera with respect to the resolution chart can already </a:t>
            </a:r>
            <a:r>
              <a:rPr lang="en-US" dirty="0">
                <a:highlight>
                  <a:srgbClr val="FFFF00"/>
                </a:highlight>
                <a:latin typeface="Aileron Regular" panose="020B0604020202020204" charset="0"/>
              </a:rPr>
              <a:t>affect the MTF of the imaging system</a:t>
            </a:r>
            <a:r>
              <a:rPr lang="en-US" dirty="0">
                <a:latin typeface="Aileron Regular" panose="020B0604020202020204" charset="0"/>
              </a:rPr>
              <a:t>. These will also ensure that the camera sensor is parallel to the slanted edge images or patterns.</a:t>
            </a:r>
          </a:p>
        </p:txBody>
      </p:sp>
      <p:grpSp>
        <p:nvGrpSpPr>
          <p:cNvPr id="11" name="Group 10">
            <a:extLst>
              <a:ext uri="{FF2B5EF4-FFF2-40B4-BE49-F238E27FC236}">
                <a16:creationId xmlns:a16="http://schemas.microsoft.com/office/drawing/2014/main" id="{02BAE10A-B5BC-83B5-6AFB-3EB8926C8EB0}"/>
              </a:ext>
            </a:extLst>
          </p:cNvPr>
          <p:cNvGrpSpPr/>
          <p:nvPr/>
        </p:nvGrpSpPr>
        <p:grpSpPr>
          <a:xfrm>
            <a:off x="1013465" y="5023286"/>
            <a:ext cx="7052166" cy="3497088"/>
            <a:chOff x="1013465" y="5023286"/>
            <a:chExt cx="7052166" cy="3497088"/>
          </a:xfrm>
        </p:grpSpPr>
        <p:pic>
          <p:nvPicPr>
            <p:cNvPr id="8" name="Picture 7">
              <a:extLst>
                <a:ext uri="{FF2B5EF4-FFF2-40B4-BE49-F238E27FC236}">
                  <a16:creationId xmlns:a16="http://schemas.microsoft.com/office/drawing/2014/main" id="{BC2BD053-3504-D2E8-689E-6CB98C5C2636}"/>
                </a:ext>
              </a:extLst>
            </p:cNvPr>
            <p:cNvPicPr>
              <a:picLocks noChangeAspect="1"/>
            </p:cNvPicPr>
            <p:nvPr/>
          </p:nvPicPr>
          <p:blipFill>
            <a:blip r:embed="rId2"/>
            <a:stretch>
              <a:fillRect/>
            </a:stretch>
          </p:blipFill>
          <p:spPr>
            <a:xfrm>
              <a:off x="1013465" y="5023286"/>
              <a:ext cx="5158736" cy="3458988"/>
            </a:xfrm>
            <a:prstGeom prst="rect">
              <a:avLst/>
            </a:prstGeom>
          </p:spPr>
        </p:pic>
        <p:pic>
          <p:nvPicPr>
            <p:cNvPr id="10" name="Picture 9">
              <a:extLst>
                <a:ext uri="{FF2B5EF4-FFF2-40B4-BE49-F238E27FC236}">
                  <a16:creationId xmlns:a16="http://schemas.microsoft.com/office/drawing/2014/main" id="{408D1BC5-C30F-B20F-CC45-45E01CD4AE81}"/>
                </a:ext>
              </a:extLst>
            </p:cNvPr>
            <p:cNvPicPr>
              <a:picLocks noChangeAspect="1"/>
            </p:cNvPicPr>
            <p:nvPr/>
          </p:nvPicPr>
          <p:blipFill>
            <a:blip r:embed="rId3"/>
            <a:stretch>
              <a:fillRect/>
            </a:stretch>
          </p:blipFill>
          <p:spPr>
            <a:xfrm rot="10800000">
              <a:off x="6615135" y="5023286"/>
              <a:ext cx="1450496" cy="3497088"/>
            </a:xfrm>
            <a:prstGeom prst="rect">
              <a:avLst/>
            </a:prstGeom>
          </p:spPr>
        </p:pic>
      </p:grpSp>
      <p:sp>
        <p:nvSpPr>
          <p:cNvPr id="12" name="TextBox 11">
            <a:extLst>
              <a:ext uri="{FF2B5EF4-FFF2-40B4-BE49-F238E27FC236}">
                <a16:creationId xmlns:a16="http://schemas.microsoft.com/office/drawing/2014/main" id="{02C9201E-4105-B3EB-9404-D2A957125A6B}"/>
              </a:ext>
            </a:extLst>
          </p:cNvPr>
          <p:cNvSpPr txBox="1"/>
          <p:nvPr/>
        </p:nvSpPr>
        <p:spPr>
          <a:xfrm>
            <a:off x="8508564" y="5023286"/>
            <a:ext cx="4496238" cy="2534540"/>
          </a:xfrm>
          <a:prstGeom prst="rect">
            <a:avLst/>
          </a:prstGeom>
          <a:noFill/>
        </p:spPr>
        <p:txBody>
          <a:bodyPr wrap="square" rtlCol="0">
            <a:spAutoFit/>
          </a:bodyPr>
          <a:lstStyle/>
          <a:p>
            <a:pPr algn="just">
              <a:lnSpc>
                <a:spcPct val="150000"/>
              </a:lnSpc>
            </a:pPr>
            <a:r>
              <a:rPr lang="en-US" dirty="0">
                <a:latin typeface="Aileron Heavy" panose="00000A00000000000000" pitchFamily="50" charset="0"/>
              </a:rPr>
              <a:t>Try other cameras. </a:t>
            </a:r>
            <a:r>
              <a:rPr lang="en-US" sz="1800" dirty="0">
                <a:latin typeface="Aileron Regular" panose="020B0604020202020204" charset="0"/>
              </a:rPr>
              <a:t>Trying other camera such as that of DSLR can be used as a point of comparison on </a:t>
            </a:r>
            <a:r>
              <a:rPr lang="en-US" sz="1800" dirty="0">
                <a:highlight>
                  <a:srgbClr val="FFFF00"/>
                </a:highlight>
                <a:latin typeface="Aileron Regular" panose="020B0604020202020204" charset="0"/>
              </a:rPr>
              <a:t>how much detail can bigger lenses and advance imaging sensors</a:t>
            </a:r>
            <a:r>
              <a:rPr lang="en-US" sz="1800" dirty="0">
                <a:latin typeface="Aileron Regular" panose="020B0604020202020204" charset="0"/>
              </a:rPr>
              <a:t> can resolve on the resolution chart by also determining their MTFs.</a:t>
            </a:r>
            <a:endParaRPr lang="en-US" dirty="0">
              <a:latin typeface="Aileron Regular" panose="020B0604020202020204" charset="0"/>
            </a:endParaRPr>
          </a:p>
        </p:txBody>
      </p:sp>
      <p:grpSp>
        <p:nvGrpSpPr>
          <p:cNvPr id="13" name="Group 12">
            <a:extLst>
              <a:ext uri="{FF2B5EF4-FFF2-40B4-BE49-F238E27FC236}">
                <a16:creationId xmlns:a16="http://schemas.microsoft.com/office/drawing/2014/main" id="{4D52687D-E2E6-3753-92A6-1FF9227847D2}"/>
              </a:ext>
            </a:extLst>
          </p:cNvPr>
          <p:cNvGrpSpPr/>
          <p:nvPr/>
        </p:nvGrpSpPr>
        <p:grpSpPr>
          <a:xfrm>
            <a:off x="685800" y="463800"/>
            <a:ext cx="12429571" cy="412500"/>
            <a:chOff x="685800" y="463800"/>
            <a:chExt cx="12429571" cy="412500"/>
          </a:xfrm>
        </p:grpSpPr>
        <p:cxnSp>
          <p:nvCxnSpPr>
            <p:cNvPr id="18" name="Straight Connector 17">
              <a:extLst>
                <a:ext uri="{FF2B5EF4-FFF2-40B4-BE49-F238E27FC236}">
                  <a16:creationId xmlns:a16="http://schemas.microsoft.com/office/drawing/2014/main" id="{99DA7153-3C0A-DBC1-122F-25143991972A}"/>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34354B8-ECC3-2283-C0D0-EE71A8CFF92A}"/>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0" name="TextBox 19">
              <a:extLst>
                <a:ext uri="{FF2B5EF4-FFF2-40B4-BE49-F238E27FC236}">
                  <a16:creationId xmlns:a16="http://schemas.microsoft.com/office/drawing/2014/main" id="{F64C4D1E-D24C-4097-65D5-71781258EEA8}"/>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610074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4086119"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REFLECTION</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161484"/>
            <a:ext cx="12192000" cy="3348609"/>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I find the activity fun since I was able to implement the algorithm for the MTF and in determining the resolution limit of a smartphone camera. I was able to account the points for improvement in this activity. I think I could have done better in executing the activity in terms of capturing the sample images and code writeup, but it was still fulfilling to be able to understand what the activity intends to impart at all. Overall, I would give myself a score of </a:t>
            </a:r>
            <a:r>
              <a:rPr lang="en-US" sz="2400" dirty="0">
                <a:latin typeface="Aileron Black" panose="00000A00000000000000" pitchFamily="50" charset="0"/>
              </a:rPr>
              <a:t>100/100</a:t>
            </a:r>
            <a:r>
              <a:rPr lang="en-US" sz="2400" dirty="0">
                <a:latin typeface="Aileron Regular" panose="020B0604020202020204" charset="0"/>
              </a:rPr>
              <a:t> !</a:t>
            </a:r>
          </a:p>
        </p:txBody>
      </p:sp>
      <p:grpSp>
        <p:nvGrpSpPr>
          <p:cNvPr id="10" name="Group 9">
            <a:extLst>
              <a:ext uri="{FF2B5EF4-FFF2-40B4-BE49-F238E27FC236}">
                <a16:creationId xmlns:a16="http://schemas.microsoft.com/office/drawing/2014/main" id="{11036F8C-35FC-48A0-B58D-493ECF2FD630}"/>
              </a:ext>
            </a:extLst>
          </p:cNvPr>
          <p:cNvGrpSpPr/>
          <p:nvPr/>
        </p:nvGrpSpPr>
        <p:grpSpPr>
          <a:xfrm rot="5400000">
            <a:off x="11662120" y="607931"/>
            <a:ext cx="450160" cy="2133600"/>
            <a:chOff x="10981040" y="4264181"/>
            <a:chExt cx="715659" cy="3391971"/>
          </a:xfrm>
        </p:grpSpPr>
        <p:sp>
          <p:nvSpPr>
            <p:cNvPr id="11" name="Rectangle 10">
              <a:extLst>
                <a:ext uri="{FF2B5EF4-FFF2-40B4-BE49-F238E27FC236}">
                  <a16:creationId xmlns:a16="http://schemas.microsoft.com/office/drawing/2014/main" id="{989542B2-3AB0-8C8A-7BA3-D16F4CE19DA4}"/>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0EFD14-C1EC-FEB6-750B-630972B10642}"/>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E9D28C-5B33-8ADD-EA30-BC5329219943}"/>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1A3F43-E439-C1CA-165F-1033777C0044}"/>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A4C4677F-45AE-36EE-ABCE-397302091C1F}"/>
              </a:ext>
            </a:extLst>
          </p:cNvPr>
          <p:cNvSpPr txBox="1"/>
          <p:nvPr/>
        </p:nvSpPr>
        <p:spPr>
          <a:xfrm>
            <a:off x="762000" y="5897050"/>
            <a:ext cx="697819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REFERENCES | </a:t>
            </a:r>
            <a:r>
              <a:rPr lang="en-US" sz="4800" dirty="0">
                <a:solidFill>
                  <a:schemeClr val="tx1">
                    <a:lumMod val="85000"/>
                    <a:lumOff val="15000"/>
                  </a:schemeClr>
                </a:solidFill>
                <a:latin typeface="Aileron Heavy" panose="00000A00000000000000" pitchFamily="50" charset="0"/>
                <a:hlinkClick r:id="rId3"/>
              </a:rPr>
              <a:t>GITHUB</a:t>
            </a:r>
            <a:endParaRPr lang="en-US" sz="4800" dirty="0">
              <a:solidFill>
                <a:schemeClr val="tx1">
                  <a:lumMod val="85000"/>
                  <a:lumOff val="15000"/>
                </a:schemeClr>
              </a:solidFill>
              <a:latin typeface="Aileron Heavy" panose="00000A00000000000000" pitchFamily="50" charset="0"/>
            </a:endParaRPr>
          </a:p>
        </p:txBody>
      </p:sp>
      <p:sp>
        <p:nvSpPr>
          <p:cNvPr id="15" name="TextBox 14">
            <a:extLst>
              <a:ext uri="{FF2B5EF4-FFF2-40B4-BE49-F238E27FC236}">
                <a16:creationId xmlns:a16="http://schemas.microsoft.com/office/drawing/2014/main" id="{3DE590E7-D5BC-0018-437A-AE6E15E396B6}"/>
              </a:ext>
            </a:extLst>
          </p:cNvPr>
          <p:cNvSpPr txBox="1"/>
          <p:nvPr/>
        </p:nvSpPr>
        <p:spPr>
          <a:xfrm>
            <a:off x="762000" y="6865287"/>
            <a:ext cx="12192000" cy="2240613"/>
          </a:xfrm>
          <a:prstGeom prst="rect">
            <a:avLst/>
          </a:prstGeom>
          <a:noFill/>
        </p:spPr>
        <p:txBody>
          <a:bodyPr wrap="square" rtlCol="0">
            <a:spAutoFit/>
          </a:bodyPr>
          <a:lstStyle/>
          <a:p>
            <a:pPr marL="457200" indent="-457200" algn="just">
              <a:lnSpc>
                <a:spcPct val="150000"/>
              </a:lnSpc>
              <a:buFont typeface="+mj-lt"/>
              <a:buAutoNum type="arabicPeriod"/>
            </a:pPr>
            <a:r>
              <a:rPr lang="en-US" sz="2400" dirty="0">
                <a:latin typeface="Aileron Regular" panose="020B0604020202020204" charset="0"/>
              </a:rPr>
              <a:t>M. Soriano, Applied Physics 167 – Modulation Transfer Function (2023)</a:t>
            </a:r>
          </a:p>
          <a:p>
            <a:pPr marL="457200" indent="-457200" algn="just">
              <a:lnSpc>
                <a:spcPct val="150000"/>
              </a:lnSpc>
              <a:buFont typeface="+mj-lt"/>
              <a:buAutoNum type="arabicPeriod"/>
            </a:pPr>
            <a:r>
              <a:rPr lang="en-US" sz="2400" dirty="0">
                <a:latin typeface="Aileron Regular" panose="020B0604020202020204" charset="0"/>
                <a:hlinkClick r:id="rId4"/>
              </a:rPr>
              <a:t>Resolution | Edmund Optics</a:t>
            </a:r>
            <a:endParaRPr lang="en-US" sz="2400" dirty="0">
              <a:latin typeface="Aileron Regular" panose="020B0604020202020204" charset="0"/>
            </a:endParaRPr>
          </a:p>
          <a:p>
            <a:pPr marL="457200" indent="-457200" algn="just">
              <a:lnSpc>
                <a:spcPct val="150000"/>
              </a:lnSpc>
              <a:buFont typeface="+mj-lt"/>
              <a:buAutoNum type="arabicPeriod"/>
            </a:pPr>
            <a:r>
              <a:rPr lang="en-US" sz="2400" dirty="0">
                <a:latin typeface="Aileron Regular" panose="020B0604020202020204" charset="0"/>
                <a:hlinkClick r:id="rId5"/>
              </a:rPr>
              <a:t>Understanding resolution and MTF (normankoren.com)</a:t>
            </a:r>
            <a:endParaRPr lang="en-US" sz="2400" dirty="0">
              <a:latin typeface="Aileron Regular" panose="020B0604020202020204" charset="0"/>
            </a:endParaRPr>
          </a:p>
          <a:p>
            <a:pPr marL="457200" indent="-457200" algn="just">
              <a:lnSpc>
                <a:spcPct val="150000"/>
              </a:lnSpc>
              <a:buFont typeface="+mj-lt"/>
              <a:buAutoNum type="arabicPeriod"/>
            </a:pPr>
            <a:r>
              <a:rPr lang="en-US" sz="2400" dirty="0">
                <a:latin typeface="Aileron Regular" panose="020B0604020202020204" charset="0"/>
                <a:hlinkClick r:id="rId6"/>
              </a:rPr>
              <a:t>Compensating camera MTF measurements for chart and sensor MTF | </a:t>
            </a:r>
            <a:r>
              <a:rPr lang="en-US" sz="2400" dirty="0" err="1">
                <a:latin typeface="Aileron Regular" panose="020B0604020202020204" charset="0"/>
                <a:hlinkClick r:id="rId6"/>
              </a:rPr>
              <a:t>Imatest</a:t>
            </a:r>
            <a:endParaRPr lang="it-IT" sz="2400" dirty="0">
              <a:latin typeface="Aileron Regular" panose="020B0604020202020204" charset="0"/>
            </a:endParaRPr>
          </a:p>
        </p:txBody>
      </p:sp>
      <p:grpSp>
        <p:nvGrpSpPr>
          <p:cNvPr id="2" name="Group 1">
            <a:extLst>
              <a:ext uri="{FF2B5EF4-FFF2-40B4-BE49-F238E27FC236}">
                <a16:creationId xmlns:a16="http://schemas.microsoft.com/office/drawing/2014/main" id="{EE3BEC4B-BA21-F6B1-8812-690805E83AC6}"/>
              </a:ext>
            </a:extLst>
          </p:cNvPr>
          <p:cNvGrpSpPr/>
          <p:nvPr/>
        </p:nvGrpSpPr>
        <p:grpSpPr>
          <a:xfrm>
            <a:off x="685800" y="463800"/>
            <a:ext cx="12429571" cy="412500"/>
            <a:chOff x="685800" y="463800"/>
            <a:chExt cx="12429571" cy="412500"/>
          </a:xfrm>
        </p:grpSpPr>
        <p:cxnSp>
          <p:nvCxnSpPr>
            <p:cNvPr id="3" name="Straight Connector 2">
              <a:extLst>
                <a:ext uri="{FF2B5EF4-FFF2-40B4-BE49-F238E27FC236}">
                  <a16:creationId xmlns:a16="http://schemas.microsoft.com/office/drawing/2014/main" id="{2C7DB675-FA31-E880-0EBB-3C898387071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0F6BDDD-D2DB-FCF8-F072-7EA807A610FD}"/>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5" name="TextBox 4">
              <a:extLst>
                <a:ext uri="{FF2B5EF4-FFF2-40B4-BE49-F238E27FC236}">
                  <a16:creationId xmlns:a16="http://schemas.microsoft.com/office/drawing/2014/main" id="{ACF97E34-4A17-195D-6695-126D9A17D7A8}"/>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042634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7F3DB62-8ACD-0F47-2790-041A8C3C3A76}"/>
              </a:ext>
            </a:extLst>
          </p:cNvPr>
          <p:cNvGrpSpPr/>
          <p:nvPr/>
        </p:nvGrpSpPr>
        <p:grpSpPr>
          <a:xfrm>
            <a:off x="685800" y="463800"/>
            <a:ext cx="12429571" cy="412500"/>
            <a:chOff x="685800" y="463800"/>
            <a:chExt cx="12429571" cy="412500"/>
          </a:xfrm>
        </p:grpSpPr>
        <p:cxnSp>
          <p:nvCxnSpPr>
            <p:cNvPr id="3" name="Straight Connector 2">
              <a:extLst>
                <a:ext uri="{FF2B5EF4-FFF2-40B4-BE49-F238E27FC236}">
                  <a16:creationId xmlns:a16="http://schemas.microsoft.com/office/drawing/2014/main" id="{7881C343-2281-2DA4-BBAB-6334E763CD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351CECF-4925-C9C2-8218-3DCDDD12571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5" name="TextBox 4">
              <a:extLst>
                <a:ext uri="{FF2B5EF4-FFF2-40B4-BE49-F238E27FC236}">
                  <a16:creationId xmlns:a16="http://schemas.microsoft.com/office/drawing/2014/main" id="{BC141F5B-906B-6265-DA38-F7E04A6C72A8}"/>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grpSp>
        <p:nvGrpSpPr>
          <p:cNvPr id="17" name="Group 16">
            <a:extLst>
              <a:ext uri="{FF2B5EF4-FFF2-40B4-BE49-F238E27FC236}">
                <a16:creationId xmlns:a16="http://schemas.microsoft.com/office/drawing/2014/main" id="{3CE2980B-C6AF-9158-5109-1E4868261F25}"/>
              </a:ext>
            </a:extLst>
          </p:cNvPr>
          <p:cNvGrpSpPr/>
          <p:nvPr/>
        </p:nvGrpSpPr>
        <p:grpSpPr>
          <a:xfrm>
            <a:off x="10538096" y="1354918"/>
            <a:ext cx="1640114" cy="4567558"/>
            <a:chOff x="752730" y="3114160"/>
            <a:chExt cx="1259114" cy="3506510"/>
          </a:xfrm>
        </p:grpSpPr>
        <p:sp>
          <p:nvSpPr>
            <p:cNvPr id="11" name="Rectangle 10">
              <a:extLst>
                <a:ext uri="{FF2B5EF4-FFF2-40B4-BE49-F238E27FC236}">
                  <a16:creationId xmlns:a16="http://schemas.microsoft.com/office/drawing/2014/main" id="{04406512-72F6-E6F4-D2CC-1A0C247B171F}"/>
                </a:ext>
              </a:extLst>
            </p:cNvPr>
            <p:cNvSpPr/>
            <p:nvPr/>
          </p:nvSpPr>
          <p:spPr>
            <a:xfrm>
              <a:off x="752730" y="493826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DE1585-21C5-966B-F489-C864A88CF8A6}"/>
                </a:ext>
              </a:extLst>
            </p:cNvPr>
            <p:cNvSpPr/>
            <p:nvPr/>
          </p:nvSpPr>
          <p:spPr>
            <a:xfrm>
              <a:off x="774253" y="4679983"/>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D99462A-85DF-54B3-1C83-61C4E3E4D91D}"/>
                </a:ext>
              </a:extLst>
            </p:cNvPr>
            <p:cNvSpPr/>
            <p:nvPr/>
          </p:nvSpPr>
          <p:spPr>
            <a:xfrm>
              <a:off x="774253" y="4446813"/>
              <a:ext cx="1216068" cy="1216068"/>
            </a:xfrm>
            <a:prstGeom prst="rect">
              <a:avLst/>
            </a:prstGeom>
            <a:solidFill>
              <a:schemeClr val="tx1">
                <a:lumMod val="75000"/>
                <a:lumOff val="25000"/>
              </a:schemeClr>
            </a:solid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7853B8-710C-5118-2ACE-79615895D9B7}"/>
                </a:ext>
              </a:extLst>
            </p:cNvPr>
            <p:cNvSpPr/>
            <p:nvPr/>
          </p:nvSpPr>
          <p:spPr>
            <a:xfrm>
              <a:off x="752730" y="517143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CBB8BE1-3BA5-CBE1-9655-7F8D527CFF90}"/>
                </a:ext>
              </a:extLst>
            </p:cNvPr>
            <p:cNvSpPr/>
            <p:nvPr/>
          </p:nvSpPr>
          <p:spPr>
            <a:xfrm>
              <a:off x="784952" y="540460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4EEE060-BFCA-21E4-ECD0-D952F1137AF3}"/>
                </a:ext>
              </a:extLst>
            </p:cNvPr>
            <p:cNvSpPr/>
            <p:nvPr/>
          </p:nvSpPr>
          <p:spPr>
            <a:xfrm>
              <a:off x="795776" y="3114160"/>
              <a:ext cx="1216068" cy="1216068"/>
            </a:xfrm>
            <a:prstGeom prst="rect">
              <a:avLst/>
            </a:prstGeom>
            <a:solidFill>
              <a:schemeClr val="tx1">
                <a:lumMod val="75000"/>
                <a:lumOff val="25000"/>
              </a:schemeClr>
            </a:solidFill>
            <a:ln w="38100">
              <a:solidFill>
                <a:schemeClr val="tx1"/>
              </a:solidFill>
            </a:ln>
            <a:scene3d>
              <a:camera prst="isometricTopUp"/>
              <a:lightRig rig="threePt" dir="t"/>
            </a:scene3d>
            <a:sp3d extrusionH="1651000" contourW="38100" prstMaterial="legacyWireframe">
              <a:extrusionClr>
                <a:schemeClr val="tx1">
                  <a:lumMod val="75000"/>
                  <a:lumOff val="25000"/>
                </a:schemeClr>
              </a:extrusionClr>
              <a:contourClr>
                <a:schemeClr val="tx1">
                  <a:lumMod val="75000"/>
                  <a:lumOff val="2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4">
            <a:extLst>
              <a:ext uri="{FF2B5EF4-FFF2-40B4-BE49-F238E27FC236}">
                <a16:creationId xmlns:a16="http://schemas.microsoft.com/office/drawing/2014/main" id="{0C91B078-B3D0-0333-C663-158E8F3D9857}"/>
              </a:ext>
            </a:extLst>
          </p:cNvPr>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734578" y="5995206"/>
            <a:ext cx="3257422" cy="3415494"/>
          </a:xfrm>
          <a:prstGeom prst="rect">
            <a:avLst/>
          </a:prstGeom>
        </p:spPr>
      </p:pic>
      <p:grpSp>
        <p:nvGrpSpPr>
          <p:cNvPr id="20" name="Group 19">
            <a:extLst>
              <a:ext uri="{FF2B5EF4-FFF2-40B4-BE49-F238E27FC236}">
                <a16:creationId xmlns:a16="http://schemas.microsoft.com/office/drawing/2014/main" id="{7D5B1CDC-1DF9-9184-E016-F9C3A7D62CA1}"/>
              </a:ext>
            </a:extLst>
          </p:cNvPr>
          <p:cNvGrpSpPr/>
          <p:nvPr/>
        </p:nvGrpSpPr>
        <p:grpSpPr>
          <a:xfrm rot="2180312">
            <a:off x="9562103" y="6534826"/>
            <a:ext cx="3602372" cy="2336252"/>
            <a:chOff x="4278239" y="3667121"/>
            <a:chExt cx="2570236" cy="1666879"/>
          </a:xfrm>
        </p:grpSpPr>
        <p:sp>
          <p:nvSpPr>
            <p:cNvPr id="21" name="Oval 20">
              <a:extLst>
                <a:ext uri="{FF2B5EF4-FFF2-40B4-BE49-F238E27FC236}">
                  <a16:creationId xmlns:a16="http://schemas.microsoft.com/office/drawing/2014/main" id="{31A811FB-4379-9E6D-88B0-F9A2865BE663}"/>
                </a:ext>
              </a:extLst>
            </p:cNvPr>
            <p:cNvSpPr/>
            <p:nvPr/>
          </p:nvSpPr>
          <p:spPr>
            <a:xfrm>
              <a:off x="4278239" y="3667125"/>
              <a:ext cx="257023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2E8A27A-BFCA-5D6B-7025-F8BB85F708A7}"/>
                </a:ext>
              </a:extLst>
            </p:cNvPr>
            <p:cNvSpPr/>
            <p:nvPr/>
          </p:nvSpPr>
          <p:spPr>
            <a:xfrm>
              <a:off x="4552508" y="3667124"/>
              <a:ext cx="201021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7458F415-A7C6-7065-C815-9E243F3628C9}"/>
                </a:ext>
              </a:extLst>
            </p:cNvPr>
            <p:cNvSpPr/>
            <p:nvPr/>
          </p:nvSpPr>
          <p:spPr>
            <a:xfrm>
              <a:off x="4772025" y="3667123"/>
              <a:ext cx="157118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112518A4-AD15-AE28-D7D2-EF28CF34B987}"/>
                </a:ext>
              </a:extLst>
            </p:cNvPr>
            <p:cNvSpPr/>
            <p:nvPr/>
          </p:nvSpPr>
          <p:spPr>
            <a:xfrm>
              <a:off x="4991100" y="3667122"/>
              <a:ext cx="113303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A99E62D-BC7F-FB64-D35F-DB0A30FEDDA2}"/>
                </a:ext>
              </a:extLst>
            </p:cNvPr>
            <p:cNvSpPr/>
            <p:nvPr/>
          </p:nvSpPr>
          <p:spPr>
            <a:xfrm>
              <a:off x="5237773" y="3667122"/>
              <a:ext cx="63968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BF070C5-18C5-144F-DC60-485A6DA46456}"/>
                </a:ext>
              </a:extLst>
            </p:cNvPr>
            <p:cNvSpPr/>
            <p:nvPr/>
          </p:nvSpPr>
          <p:spPr>
            <a:xfrm>
              <a:off x="5448300" y="3667121"/>
              <a:ext cx="20866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9DC79FC5-8B48-6ADC-ED7A-88F48A47E744}"/>
              </a:ext>
            </a:extLst>
          </p:cNvPr>
          <p:cNvGrpSpPr/>
          <p:nvPr/>
        </p:nvGrpSpPr>
        <p:grpSpPr>
          <a:xfrm>
            <a:off x="762000" y="1264655"/>
            <a:ext cx="8077200" cy="2465543"/>
            <a:chOff x="762000" y="1264655"/>
            <a:chExt cx="8077200" cy="2465543"/>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64655"/>
              <a:ext cx="416947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OBJECTIVES</a:t>
              </a:r>
            </a:p>
          </p:txBody>
        </p:sp>
        <p:sp>
          <p:nvSpPr>
            <p:cNvPr id="6" name="TextBox 5">
              <a:extLst>
                <a:ext uri="{FF2B5EF4-FFF2-40B4-BE49-F238E27FC236}">
                  <a16:creationId xmlns:a16="http://schemas.microsoft.com/office/drawing/2014/main" id="{1C139C71-43D8-DA15-F46A-8598CDF1F78A}"/>
                </a:ext>
              </a:extLst>
            </p:cNvPr>
            <p:cNvSpPr txBox="1"/>
            <p:nvPr/>
          </p:nvSpPr>
          <p:spPr>
            <a:xfrm>
              <a:off x="888999" y="2026655"/>
              <a:ext cx="7950201"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Measure the resolution of an imaging device through its modulation transfer function (MTF)</a:t>
              </a:r>
            </a:p>
            <a:p>
              <a:pPr marL="457200" indent="-457200">
                <a:lnSpc>
                  <a:spcPct val="150000"/>
                </a:lnSpc>
                <a:buFont typeface="Wingdings" panose="05000000000000000000" pitchFamily="2" charset="2"/>
                <a:buChar char="§"/>
              </a:pPr>
              <a:r>
                <a:rPr lang="en-US" dirty="0">
                  <a:latin typeface="Aileron Light" panose="00000400000000000000" pitchFamily="50" charset="0"/>
                </a:rPr>
                <a:t>Determine the MTF through a line crossing edge profile and observe the response as a function of spatial frequency</a:t>
              </a:r>
            </a:p>
          </p:txBody>
        </p:sp>
      </p:grpSp>
      <p:grpSp>
        <p:nvGrpSpPr>
          <p:cNvPr id="28" name="Group 27">
            <a:extLst>
              <a:ext uri="{FF2B5EF4-FFF2-40B4-BE49-F238E27FC236}">
                <a16:creationId xmlns:a16="http://schemas.microsoft.com/office/drawing/2014/main" id="{1E2DCC1B-E94A-BBE8-ED0F-0C36BBB2851B}"/>
              </a:ext>
            </a:extLst>
          </p:cNvPr>
          <p:cNvGrpSpPr/>
          <p:nvPr/>
        </p:nvGrpSpPr>
        <p:grpSpPr>
          <a:xfrm>
            <a:off x="762000" y="3897438"/>
            <a:ext cx="8458200" cy="3318702"/>
            <a:chOff x="762000" y="3695700"/>
            <a:chExt cx="8458200" cy="3318702"/>
          </a:xfrm>
        </p:grpSpPr>
        <p:sp>
          <p:nvSpPr>
            <p:cNvPr id="18" name="TextBox 17">
              <a:extLst>
                <a:ext uri="{FF2B5EF4-FFF2-40B4-BE49-F238E27FC236}">
                  <a16:creationId xmlns:a16="http://schemas.microsoft.com/office/drawing/2014/main" id="{5C2D200D-34E0-6176-C3DC-B1339A75810E}"/>
                </a:ext>
              </a:extLst>
            </p:cNvPr>
            <p:cNvSpPr txBox="1"/>
            <p:nvPr/>
          </p:nvSpPr>
          <p:spPr>
            <a:xfrm>
              <a:off x="762000" y="3695700"/>
              <a:ext cx="5222584"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KEY TAKEAWAYS</a:t>
              </a:r>
            </a:p>
          </p:txBody>
        </p:sp>
        <p:sp>
          <p:nvSpPr>
            <p:cNvPr id="7" name="TextBox 6">
              <a:extLst>
                <a:ext uri="{FF2B5EF4-FFF2-40B4-BE49-F238E27FC236}">
                  <a16:creationId xmlns:a16="http://schemas.microsoft.com/office/drawing/2014/main" id="{CB143D5A-4C51-CC45-02B5-43383CAA5C50}"/>
                </a:ext>
              </a:extLst>
            </p:cNvPr>
            <p:cNvSpPr txBox="1"/>
            <p:nvPr/>
          </p:nvSpPr>
          <p:spPr>
            <a:xfrm>
              <a:off x="889000" y="4479862"/>
              <a:ext cx="8331200" cy="2534540"/>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The MTF is the Fourier transform of the point spread function of the system, which is the derivative of an edge profile </a:t>
              </a:r>
            </a:p>
            <a:p>
              <a:pPr marL="457200" indent="-457200">
                <a:lnSpc>
                  <a:spcPct val="150000"/>
                </a:lnSpc>
                <a:buFont typeface="Wingdings" panose="05000000000000000000" pitchFamily="2" charset="2"/>
                <a:buChar char="§"/>
              </a:pPr>
              <a:r>
                <a:rPr lang="en-US" dirty="0">
                  <a:latin typeface="Aileron Light" panose="00000400000000000000" pitchFamily="50" charset="0"/>
                </a:rPr>
                <a:t>The edge profile is simply the pixel values across the line crossing edge, which is used in the slanted edge technique in determining the MTF</a:t>
              </a:r>
            </a:p>
            <a:p>
              <a:pPr marL="457200" indent="-457200">
                <a:lnSpc>
                  <a:spcPct val="150000"/>
                </a:lnSpc>
                <a:buFont typeface="Wingdings" panose="05000000000000000000" pitchFamily="2" charset="2"/>
                <a:buChar char="§"/>
              </a:pPr>
              <a:r>
                <a:rPr lang="en-US" dirty="0">
                  <a:latin typeface="Aileron Light" panose="00000400000000000000" pitchFamily="50" charset="0"/>
                </a:rPr>
                <a:t>Resolution targets have accurate prints of line pairs at varying spatial frequency which can be resolved by a camera to a fine detail limit</a:t>
              </a:r>
            </a:p>
          </p:txBody>
        </p:sp>
      </p:grpSp>
      <p:grpSp>
        <p:nvGrpSpPr>
          <p:cNvPr id="9" name="Group 8">
            <a:extLst>
              <a:ext uri="{FF2B5EF4-FFF2-40B4-BE49-F238E27FC236}">
                <a16:creationId xmlns:a16="http://schemas.microsoft.com/office/drawing/2014/main" id="{86565025-D585-4FE0-F5D0-00D60DC63201}"/>
              </a:ext>
            </a:extLst>
          </p:cNvPr>
          <p:cNvGrpSpPr/>
          <p:nvPr/>
        </p:nvGrpSpPr>
        <p:grpSpPr>
          <a:xfrm>
            <a:off x="762000" y="7380194"/>
            <a:ext cx="8576092" cy="2480502"/>
            <a:chOff x="762000" y="7200900"/>
            <a:chExt cx="8916504" cy="2480502"/>
          </a:xfrm>
        </p:grpSpPr>
        <p:sp>
          <p:nvSpPr>
            <p:cNvPr id="27" name="TextBox 26">
              <a:extLst>
                <a:ext uri="{FF2B5EF4-FFF2-40B4-BE49-F238E27FC236}">
                  <a16:creationId xmlns:a16="http://schemas.microsoft.com/office/drawing/2014/main" id="{BC110942-A5E1-82F1-B47D-CB63CB9C40B0}"/>
                </a:ext>
              </a:extLst>
            </p:cNvPr>
            <p:cNvSpPr txBox="1"/>
            <p:nvPr/>
          </p:nvSpPr>
          <p:spPr>
            <a:xfrm>
              <a:off x="762000" y="7200900"/>
              <a:ext cx="497681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SOME PITFALLS</a:t>
              </a:r>
            </a:p>
          </p:txBody>
        </p:sp>
        <p:sp>
          <p:nvSpPr>
            <p:cNvPr id="10" name="TextBox 9">
              <a:extLst>
                <a:ext uri="{FF2B5EF4-FFF2-40B4-BE49-F238E27FC236}">
                  <a16:creationId xmlns:a16="http://schemas.microsoft.com/office/drawing/2014/main" id="{AA624370-42F0-82DE-228F-BC78C798D723}"/>
                </a:ext>
              </a:extLst>
            </p:cNvPr>
            <p:cNvSpPr txBox="1"/>
            <p:nvPr/>
          </p:nvSpPr>
          <p:spPr>
            <a:xfrm>
              <a:off x="889000" y="7977859"/>
              <a:ext cx="8789504"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MTF requires proper scaling on the pixel values from an image space to spatial frequency after applying the Fourier transform operation</a:t>
              </a:r>
            </a:p>
            <a:p>
              <a:pPr marL="457200" indent="-457200">
                <a:lnSpc>
                  <a:spcPct val="150000"/>
                </a:lnSpc>
                <a:buFont typeface="Wingdings" panose="05000000000000000000" pitchFamily="2" charset="2"/>
                <a:buChar char="§"/>
              </a:pPr>
              <a:r>
                <a:rPr lang="en-US" dirty="0">
                  <a:latin typeface="Aileron Light" panose="00000400000000000000" pitchFamily="50" charset="0"/>
                </a:rPr>
                <a:t>Capturing burst images of the resolution test chart must have minimal noise and movements to have a much more accurate camera resolution value</a:t>
              </a:r>
            </a:p>
          </p:txBody>
        </p:sp>
      </p:grpSp>
    </p:spTree>
    <p:extLst>
      <p:ext uri="{BB962C8B-B14F-4D97-AF65-F5344CB8AC3E}">
        <p14:creationId xmlns:p14="http://schemas.microsoft.com/office/powerpoint/2010/main" val="4215421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B3A1086-1BDB-7E00-B696-B7A047FB461C}"/>
              </a:ext>
            </a:extLst>
          </p:cNvPr>
          <p:cNvPicPr>
            <a:picLocks noChangeAspect="1"/>
          </p:cNvPicPr>
          <p:nvPr/>
        </p:nvPicPr>
        <p:blipFill>
          <a:blip r:embed="rId2"/>
          <a:stretch>
            <a:fillRect/>
          </a:stretch>
        </p:blipFill>
        <p:spPr>
          <a:xfrm>
            <a:off x="3426121" y="2337144"/>
            <a:ext cx="6863758" cy="5673316"/>
          </a:xfrm>
          <a:prstGeom prst="rect">
            <a:avLst/>
          </a:prstGeom>
        </p:spPr>
      </p:pic>
      <p:sp>
        <p:nvSpPr>
          <p:cNvPr id="6" name="TextBox 5">
            <a:extLst>
              <a:ext uri="{FF2B5EF4-FFF2-40B4-BE49-F238E27FC236}">
                <a16:creationId xmlns:a16="http://schemas.microsoft.com/office/drawing/2014/main" id="{1C139C71-43D8-DA15-F46A-8598CDF1F78A}"/>
              </a:ext>
            </a:extLst>
          </p:cNvPr>
          <p:cNvSpPr txBox="1"/>
          <p:nvPr/>
        </p:nvSpPr>
        <p:spPr>
          <a:xfrm>
            <a:off x="762000" y="8599398"/>
            <a:ext cx="12192000" cy="1420902"/>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The first part of the activity takes </a:t>
            </a:r>
            <a:r>
              <a:rPr lang="en-US" sz="2000" dirty="0">
                <a:highlight>
                  <a:srgbClr val="FFFF00"/>
                </a:highlight>
                <a:latin typeface="Aileron Regular" panose="020B0604020202020204" charset="0"/>
              </a:rPr>
              <a:t>burst shot pictures of the resolution chart</a:t>
            </a:r>
            <a:r>
              <a:rPr lang="en-US" sz="2000" dirty="0">
                <a:latin typeface="Aileron Regular" panose="020B0604020202020204" charset="0"/>
              </a:rPr>
              <a:t>. This was done by setting up the phone camera (Samsung A52S) at a fixed distance away from it. It was also made sure that the camera and slanted edge image (printed pattern) were parallel to one another.</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02609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EXPERIMENTAL SETUP</a:t>
            </a:r>
          </a:p>
        </p:txBody>
      </p:sp>
      <p:sp>
        <p:nvSpPr>
          <p:cNvPr id="12" name="TextBox 11">
            <a:extLst>
              <a:ext uri="{FF2B5EF4-FFF2-40B4-BE49-F238E27FC236}">
                <a16:creationId xmlns:a16="http://schemas.microsoft.com/office/drawing/2014/main" id="{A03D9DDB-0911-CCC6-289E-FE03CE9C7E57}"/>
              </a:ext>
            </a:extLst>
          </p:cNvPr>
          <p:cNvSpPr txBox="1"/>
          <p:nvPr/>
        </p:nvSpPr>
        <p:spPr>
          <a:xfrm>
            <a:off x="2089687" y="8097962"/>
            <a:ext cx="952668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1. Burst shots of the resolution chart.</a:t>
            </a:r>
          </a:p>
        </p:txBody>
      </p:sp>
      <p:grpSp>
        <p:nvGrpSpPr>
          <p:cNvPr id="3" name="Group 2">
            <a:extLst>
              <a:ext uri="{FF2B5EF4-FFF2-40B4-BE49-F238E27FC236}">
                <a16:creationId xmlns:a16="http://schemas.microsoft.com/office/drawing/2014/main" id="{0964A39B-CA41-39DF-3208-2C6FDB05EBC2}"/>
              </a:ext>
            </a:extLst>
          </p:cNvPr>
          <p:cNvGrpSpPr/>
          <p:nvPr/>
        </p:nvGrpSpPr>
        <p:grpSpPr>
          <a:xfrm rot="5400000">
            <a:off x="11662120" y="607931"/>
            <a:ext cx="450160" cy="2133600"/>
            <a:chOff x="10981040" y="4264181"/>
            <a:chExt cx="715659" cy="3391971"/>
          </a:xfrm>
        </p:grpSpPr>
        <p:sp>
          <p:nvSpPr>
            <p:cNvPr id="7" name="Rectangle 6">
              <a:extLst>
                <a:ext uri="{FF2B5EF4-FFF2-40B4-BE49-F238E27FC236}">
                  <a16:creationId xmlns:a16="http://schemas.microsoft.com/office/drawing/2014/main" id="{DDEC0F14-FD03-05D6-C68F-80656E045151}"/>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5A29202-09DA-C313-71A9-8C2619B94794}"/>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B38F41D-6544-4495-57CB-8DC40259ABDF}"/>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A4A155-9A42-F1D6-DD34-50B0ECD11268}"/>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CDA906F-36D5-40D4-6F74-C108943C055E}"/>
              </a:ext>
            </a:extLst>
          </p:cNvPr>
          <p:cNvGrpSpPr/>
          <p:nvPr/>
        </p:nvGrpSpPr>
        <p:grpSpPr>
          <a:xfrm>
            <a:off x="685800" y="463800"/>
            <a:ext cx="12429571" cy="412500"/>
            <a:chOff x="685800" y="463800"/>
            <a:chExt cx="12429571" cy="412500"/>
          </a:xfrm>
        </p:grpSpPr>
        <p:cxnSp>
          <p:nvCxnSpPr>
            <p:cNvPr id="18" name="Straight Connector 17">
              <a:extLst>
                <a:ext uri="{FF2B5EF4-FFF2-40B4-BE49-F238E27FC236}">
                  <a16:creationId xmlns:a16="http://schemas.microsoft.com/office/drawing/2014/main" id="{902819DB-4E1A-D0B5-5439-E8DE13B08F9C}"/>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757057B-9C78-5FA2-8973-410573AC898C}"/>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0" name="TextBox 19">
              <a:extLst>
                <a:ext uri="{FF2B5EF4-FFF2-40B4-BE49-F238E27FC236}">
                  <a16:creationId xmlns:a16="http://schemas.microsoft.com/office/drawing/2014/main" id="{C855625B-CE38-BEBD-A3A0-139112935667}"/>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2474797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descr="A screen shot of a screen&#10;&#10;Description automatically generated">
            <a:extLst>
              <a:ext uri="{FF2B5EF4-FFF2-40B4-BE49-F238E27FC236}">
                <a16:creationId xmlns:a16="http://schemas.microsoft.com/office/drawing/2014/main" id="{6DED680B-58E3-9E73-6449-44F9ECB52A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3973" y="2399644"/>
            <a:ext cx="6848054" cy="5136042"/>
          </a:xfrm>
          <a:prstGeom prst="rect">
            <a:avLst/>
          </a:prstGeom>
        </p:spPr>
      </p:pic>
      <p:sp>
        <p:nvSpPr>
          <p:cNvPr id="6" name="TextBox 5">
            <a:extLst>
              <a:ext uri="{FF2B5EF4-FFF2-40B4-BE49-F238E27FC236}">
                <a16:creationId xmlns:a16="http://schemas.microsoft.com/office/drawing/2014/main" id="{1C139C71-43D8-DA15-F46A-8598CDF1F78A}"/>
              </a:ext>
            </a:extLst>
          </p:cNvPr>
          <p:cNvSpPr txBox="1"/>
          <p:nvPr/>
        </p:nvSpPr>
        <p:spPr>
          <a:xfrm>
            <a:off x="762000" y="8154088"/>
            <a:ext cx="12192000" cy="1882567"/>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Prior to averaging the burst images, each image was converted to </a:t>
            </a:r>
            <a:r>
              <a:rPr lang="en-US" sz="2000" dirty="0">
                <a:highlight>
                  <a:srgbClr val="FFFF00"/>
                </a:highlight>
                <a:latin typeface="Aileron Regular" panose="020B0604020202020204" charset="0"/>
              </a:rPr>
              <a:t>grayscale to simplify the computation </a:t>
            </a:r>
            <a:r>
              <a:rPr lang="en-US" sz="2000" dirty="0">
                <a:latin typeface="Aileron Regular" panose="020B0604020202020204" charset="0"/>
              </a:rPr>
              <a:t>and eliminate complexities compared to when dealing with </a:t>
            </a:r>
            <a:r>
              <a:rPr lang="en-US" sz="2000" dirty="0">
                <a:highlight>
                  <a:srgbClr val="FFFF00"/>
                </a:highlight>
                <a:latin typeface="Aileron Regular" panose="020B0604020202020204" charset="0"/>
              </a:rPr>
              <a:t>RGB channels</a:t>
            </a:r>
            <a:r>
              <a:rPr lang="en-US" sz="2000" dirty="0">
                <a:latin typeface="Aileron Regular" panose="020B0604020202020204" charset="0"/>
              </a:rPr>
              <a:t>. The </a:t>
            </a:r>
            <a:r>
              <a:rPr lang="en-US" sz="2000" dirty="0">
                <a:highlight>
                  <a:srgbClr val="FFFF00"/>
                </a:highlight>
                <a:latin typeface="Aileron Regular" panose="020B0604020202020204" charset="0"/>
              </a:rPr>
              <a:t>average grayscale value </a:t>
            </a:r>
            <a:r>
              <a:rPr lang="en-US" sz="2000" dirty="0">
                <a:latin typeface="Aileron Regular" panose="020B0604020202020204" charset="0"/>
              </a:rPr>
              <a:t>per pixel were obtained to </a:t>
            </a:r>
            <a:r>
              <a:rPr lang="en-US" sz="2000" dirty="0">
                <a:highlight>
                  <a:srgbClr val="FFFF00"/>
                </a:highlight>
                <a:latin typeface="Aileron Regular" panose="020B0604020202020204" charset="0"/>
              </a:rPr>
              <a:t>minimize the noise</a:t>
            </a:r>
            <a:r>
              <a:rPr lang="en-US" sz="2000" dirty="0">
                <a:latin typeface="Aileron Regular" panose="020B0604020202020204" charset="0"/>
              </a:rPr>
              <a:t> present in the image such as movements on the camera. However, averaging did not resolve the noise as some parts of the image were a bit shaky as </a:t>
            </a:r>
            <a:r>
              <a:rPr lang="en-US" sz="2000" dirty="0">
                <a:latin typeface="Aileron Regular" panose="020B0604020202020204" charset="0"/>
                <a:hlinkClick r:id="rId3" action="ppaction://hlinksldjump"/>
              </a:rPr>
              <a:t>seen</a:t>
            </a:r>
            <a:r>
              <a:rPr lang="en-US" sz="2000" dirty="0">
                <a:latin typeface="Aileron Regular" panose="020B0604020202020204" charset="0"/>
              </a:rPr>
              <a:t>.</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02609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EXPERIMENTAL SETUP</a:t>
            </a:r>
          </a:p>
        </p:txBody>
      </p:sp>
      <p:sp>
        <p:nvSpPr>
          <p:cNvPr id="12" name="TextBox 11">
            <a:extLst>
              <a:ext uri="{FF2B5EF4-FFF2-40B4-BE49-F238E27FC236}">
                <a16:creationId xmlns:a16="http://schemas.microsoft.com/office/drawing/2014/main" id="{A03D9DDB-0911-CCC6-289E-FE03CE9C7E57}"/>
              </a:ext>
            </a:extLst>
          </p:cNvPr>
          <p:cNvSpPr txBox="1"/>
          <p:nvPr/>
        </p:nvSpPr>
        <p:spPr>
          <a:xfrm>
            <a:off x="2094660" y="7658100"/>
            <a:ext cx="952668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2. Average image of the burst shots taken.</a:t>
            </a:r>
          </a:p>
        </p:txBody>
      </p:sp>
      <p:grpSp>
        <p:nvGrpSpPr>
          <p:cNvPr id="3" name="Group 2">
            <a:extLst>
              <a:ext uri="{FF2B5EF4-FFF2-40B4-BE49-F238E27FC236}">
                <a16:creationId xmlns:a16="http://schemas.microsoft.com/office/drawing/2014/main" id="{0964A39B-CA41-39DF-3208-2C6FDB05EBC2}"/>
              </a:ext>
            </a:extLst>
          </p:cNvPr>
          <p:cNvGrpSpPr/>
          <p:nvPr/>
        </p:nvGrpSpPr>
        <p:grpSpPr>
          <a:xfrm rot="5400000">
            <a:off x="11662120" y="607931"/>
            <a:ext cx="450160" cy="2133600"/>
            <a:chOff x="10981040" y="4264181"/>
            <a:chExt cx="715659" cy="3391971"/>
          </a:xfrm>
        </p:grpSpPr>
        <p:sp>
          <p:nvSpPr>
            <p:cNvPr id="7" name="Rectangle 6">
              <a:extLst>
                <a:ext uri="{FF2B5EF4-FFF2-40B4-BE49-F238E27FC236}">
                  <a16:creationId xmlns:a16="http://schemas.microsoft.com/office/drawing/2014/main" id="{DDEC0F14-FD03-05D6-C68F-80656E045151}"/>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5A29202-09DA-C313-71A9-8C2619B94794}"/>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B38F41D-6544-4495-57CB-8DC40259ABDF}"/>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A4A155-9A42-F1D6-DD34-50B0ECD11268}"/>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7B468ED1-1069-7CEE-77A9-0F8B8481111B}"/>
              </a:ext>
            </a:extLst>
          </p:cNvPr>
          <p:cNvGrpSpPr/>
          <p:nvPr/>
        </p:nvGrpSpPr>
        <p:grpSpPr>
          <a:xfrm>
            <a:off x="685800" y="463800"/>
            <a:ext cx="12429571" cy="412500"/>
            <a:chOff x="685800" y="463800"/>
            <a:chExt cx="12429571" cy="412500"/>
          </a:xfrm>
        </p:grpSpPr>
        <p:cxnSp>
          <p:nvCxnSpPr>
            <p:cNvPr id="18" name="Straight Connector 17">
              <a:extLst>
                <a:ext uri="{FF2B5EF4-FFF2-40B4-BE49-F238E27FC236}">
                  <a16:creationId xmlns:a16="http://schemas.microsoft.com/office/drawing/2014/main" id="{B671930B-BB60-EE19-3D23-C561515F08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271A9E9D-115D-04C2-61C3-C3FDB41A499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0" name="TextBox 19">
              <a:extLst>
                <a:ext uri="{FF2B5EF4-FFF2-40B4-BE49-F238E27FC236}">
                  <a16:creationId xmlns:a16="http://schemas.microsoft.com/office/drawing/2014/main" id="{1033B702-85D9-0C5B-007E-650F04393045}"/>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2104578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62000" y="8192998"/>
            <a:ext cx="12192000" cy="1882567"/>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Several </a:t>
            </a:r>
            <a:r>
              <a:rPr lang="en-US" sz="2000" dirty="0">
                <a:highlight>
                  <a:srgbClr val="FFFF00"/>
                </a:highlight>
                <a:latin typeface="Aileron Regular" panose="020B0604020202020204" charset="0"/>
              </a:rPr>
              <a:t>slanted edges</a:t>
            </a:r>
            <a:r>
              <a:rPr lang="en-US" sz="2000" dirty="0">
                <a:latin typeface="Aileron Regular" panose="020B0604020202020204" charset="0"/>
              </a:rPr>
              <a:t> were captured for the activity, all of which were obtained on the different solid, filled </a:t>
            </a:r>
            <a:r>
              <a:rPr lang="en-US" sz="2000" dirty="0">
                <a:highlight>
                  <a:srgbClr val="FFFF00"/>
                </a:highlight>
                <a:latin typeface="Aileron Regular" panose="020B0604020202020204" charset="0"/>
              </a:rPr>
              <a:t>shapes on the resolution chart</a:t>
            </a:r>
            <a:r>
              <a:rPr lang="en-US" sz="2000" dirty="0">
                <a:latin typeface="Aileron Regular" panose="020B0604020202020204" charset="0"/>
              </a:rPr>
              <a:t>. The edges were chosen in a way such that the amount of area occupied by the black and white regions are almost equal. In the results and discussion, only one profile was used for analysis and in quantifying the camera resolution through the MTF.</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02609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EXPERIMENTAL SETUP</a:t>
            </a:r>
          </a:p>
        </p:txBody>
      </p:sp>
      <p:sp>
        <p:nvSpPr>
          <p:cNvPr id="12" name="TextBox 11">
            <a:extLst>
              <a:ext uri="{FF2B5EF4-FFF2-40B4-BE49-F238E27FC236}">
                <a16:creationId xmlns:a16="http://schemas.microsoft.com/office/drawing/2014/main" id="{A03D9DDB-0911-CCC6-289E-FE03CE9C7E57}"/>
              </a:ext>
            </a:extLst>
          </p:cNvPr>
          <p:cNvSpPr txBox="1"/>
          <p:nvPr/>
        </p:nvSpPr>
        <p:spPr>
          <a:xfrm>
            <a:off x="2094660" y="7658100"/>
            <a:ext cx="952668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3. Sample edge profiles from the averaged grayscale resolution chart photos.</a:t>
            </a:r>
          </a:p>
        </p:txBody>
      </p:sp>
      <p:grpSp>
        <p:nvGrpSpPr>
          <p:cNvPr id="3" name="Group 2">
            <a:extLst>
              <a:ext uri="{FF2B5EF4-FFF2-40B4-BE49-F238E27FC236}">
                <a16:creationId xmlns:a16="http://schemas.microsoft.com/office/drawing/2014/main" id="{0964A39B-CA41-39DF-3208-2C6FDB05EBC2}"/>
              </a:ext>
            </a:extLst>
          </p:cNvPr>
          <p:cNvGrpSpPr/>
          <p:nvPr/>
        </p:nvGrpSpPr>
        <p:grpSpPr>
          <a:xfrm rot="5400000">
            <a:off x="11662120" y="607931"/>
            <a:ext cx="450160" cy="2133600"/>
            <a:chOff x="10981040" y="4264181"/>
            <a:chExt cx="715659" cy="3391971"/>
          </a:xfrm>
        </p:grpSpPr>
        <p:sp>
          <p:nvSpPr>
            <p:cNvPr id="7" name="Rectangle 6">
              <a:extLst>
                <a:ext uri="{FF2B5EF4-FFF2-40B4-BE49-F238E27FC236}">
                  <a16:creationId xmlns:a16="http://schemas.microsoft.com/office/drawing/2014/main" id="{DDEC0F14-FD03-05D6-C68F-80656E045151}"/>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15A29202-09DA-C313-71A9-8C2619B94794}"/>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B38F41D-6544-4495-57CB-8DC40259ABDF}"/>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AA4A155-9A42-F1D6-DD34-50B0ECD11268}"/>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3" name="Picture 12">
            <a:extLst>
              <a:ext uri="{FF2B5EF4-FFF2-40B4-BE49-F238E27FC236}">
                <a16:creationId xmlns:a16="http://schemas.microsoft.com/office/drawing/2014/main" id="{8197216E-54A0-1F41-E94F-42E99D13AB82}"/>
              </a:ext>
            </a:extLst>
          </p:cNvPr>
          <p:cNvPicPr>
            <a:picLocks noChangeAspect="1"/>
          </p:cNvPicPr>
          <p:nvPr/>
        </p:nvPicPr>
        <p:blipFill>
          <a:blip r:embed="rId2"/>
          <a:stretch>
            <a:fillRect/>
          </a:stretch>
        </p:blipFill>
        <p:spPr>
          <a:xfrm>
            <a:off x="4638880" y="2309692"/>
            <a:ext cx="4438240" cy="5348408"/>
          </a:xfrm>
          <a:prstGeom prst="rect">
            <a:avLst/>
          </a:prstGeom>
        </p:spPr>
      </p:pic>
      <p:grpSp>
        <p:nvGrpSpPr>
          <p:cNvPr id="17" name="Group 16">
            <a:extLst>
              <a:ext uri="{FF2B5EF4-FFF2-40B4-BE49-F238E27FC236}">
                <a16:creationId xmlns:a16="http://schemas.microsoft.com/office/drawing/2014/main" id="{C5431ABE-1EA8-3AE8-CFE2-9D7975CB5418}"/>
              </a:ext>
            </a:extLst>
          </p:cNvPr>
          <p:cNvGrpSpPr/>
          <p:nvPr/>
        </p:nvGrpSpPr>
        <p:grpSpPr>
          <a:xfrm>
            <a:off x="685800" y="463800"/>
            <a:ext cx="12429571" cy="412500"/>
            <a:chOff x="685800" y="463800"/>
            <a:chExt cx="12429571" cy="412500"/>
          </a:xfrm>
        </p:grpSpPr>
        <p:cxnSp>
          <p:nvCxnSpPr>
            <p:cNvPr id="18" name="Straight Connector 17">
              <a:extLst>
                <a:ext uri="{FF2B5EF4-FFF2-40B4-BE49-F238E27FC236}">
                  <a16:creationId xmlns:a16="http://schemas.microsoft.com/office/drawing/2014/main" id="{18566468-3C9B-A17F-3652-1360E3E2F1FE}"/>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43F45DE7-C0DF-1CC5-A89D-83C1F060A08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0" name="TextBox 19">
              <a:extLst>
                <a:ext uri="{FF2B5EF4-FFF2-40B4-BE49-F238E27FC236}">
                  <a16:creationId xmlns:a16="http://schemas.microsoft.com/office/drawing/2014/main" id="{8D4AC3C9-C903-9446-D99A-3C86C7D36252}"/>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551639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24642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RESULTS AND DISCUSSION</a:t>
            </a:r>
          </a:p>
        </p:txBody>
      </p:sp>
      <p:sp>
        <p:nvSpPr>
          <p:cNvPr id="8" name="TextBox 7">
            <a:extLst>
              <a:ext uri="{FF2B5EF4-FFF2-40B4-BE49-F238E27FC236}">
                <a16:creationId xmlns:a16="http://schemas.microsoft.com/office/drawing/2014/main" id="{15258D31-D2B3-81F2-D370-4C63D658BAD8}"/>
              </a:ext>
            </a:extLst>
          </p:cNvPr>
          <p:cNvSpPr txBox="1"/>
          <p:nvPr/>
        </p:nvSpPr>
        <p:spPr>
          <a:xfrm>
            <a:off x="838200" y="5219700"/>
            <a:ext cx="12039600"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4. Sample edge profile with various line crossing edges, the corresponding modulation transfer functions per line edge, and the average MTF in determining the resolution as shown in red dot.</a:t>
            </a:r>
          </a:p>
        </p:txBody>
      </p:sp>
      <p:sp>
        <p:nvSpPr>
          <p:cNvPr id="12" name="TextBox 11">
            <a:extLst>
              <a:ext uri="{FF2B5EF4-FFF2-40B4-BE49-F238E27FC236}">
                <a16:creationId xmlns:a16="http://schemas.microsoft.com/office/drawing/2014/main" id="{7571D81F-9211-80B1-13D4-65B7CDE21BE1}"/>
              </a:ext>
            </a:extLst>
          </p:cNvPr>
          <p:cNvSpPr txBox="1"/>
          <p:nvPr/>
        </p:nvSpPr>
        <p:spPr>
          <a:xfrm>
            <a:off x="762000" y="6218595"/>
            <a:ext cx="12192000" cy="3365537"/>
          </a:xfrm>
          <a:prstGeom prst="rect">
            <a:avLst/>
          </a:prstGeom>
          <a:noFill/>
        </p:spPr>
        <p:txBody>
          <a:bodyPr wrap="square" rtlCol="0">
            <a:spAutoFit/>
          </a:bodyPr>
          <a:lstStyle/>
          <a:p>
            <a:pPr algn="just">
              <a:lnSpc>
                <a:spcPct val="150000"/>
              </a:lnSpc>
            </a:pPr>
            <a:r>
              <a:rPr lang="en-US" dirty="0">
                <a:latin typeface="Aileron Regular" panose="020B0604020202020204" charset="0"/>
              </a:rPr>
              <a:t>Across all edge profiles shown previously in last slide, interpolating the MTF and spatial frequency where </a:t>
            </a:r>
            <a:r>
              <a:rPr lang="en-US" dirty="0">
                <a:highlight>
                  <a:srgbClr val="FFFF00"/>
                </a:highlight>
                <a:latin typeface="Aileron Regular" panose="020B0604020202020204" charset="0"/>
              </a:rPr>
              <a:t>MTF is at 0.5</a:t>
            </a:r>
            <a:r>
              <a:rPr lang="en-US" dirty="0">
                <a:latin typeface="Aileron Regular" panose="020B0604020202020204" charset="0"/>
              </a:rPr>
              <a:t> resulted in a </a:t>
            </a:r>
            <a:r>
              <a:rPr lang="en-US" dirty="0">
                <a:highlight>
                  <a:srgbClr val="FFFF00"/>
                </a:highlight>
                <a:latin typeface="Aileron Regular" panose="020B0604020202020204" charset="0"/>
              </a:rPr>
              <a:t>maximum resolution of 7.2 </a:t>
            </a:r>
            <a:r>
              <a:rPr lang="en-US" dirty="0" err="1">
                <a:highlight>
                  <a:srgbClr val="FFFF00"/>
                </a:highlight>
                <a:latin typeface="Aileron Regular" panose="020B0604020202020204" charset="0"/>
              </a:rPr>
              <a:t>lp</a:t>
            </a:r>
            <a:r>
              <a:rPr lang="en-US" dirty="0">
                <a:highlight>
                  <a:srgbClr val="FFFF00"/>
                </a:highlight>
                <a:latin typeface="Aileron Regular" panose="020B0604020202020204" charset="0"/>
              </a:rPr>
              <a:t>/mm</a:t>
            </a:r>
            <a:r>
              <a:rPr lang="en-US" dirty="0">
                <a:latin typeface="Aileron Regular" panose="020B0604020202020204" charset="0"/>
              </a:rPr>
              <a:t> for the camera used. 30 random line crossings were made on the edge profiles as indicated in red lines on Figure 4. The corresponding intensity profile or gray values for every line were then observed. As expected, the </a:t>
            </a:r>
            <a:r>
              <a:rPr lang="en-US" dirty="0">
                <a:highlight>
                  <a:srgbClr val="FFFF00"/>
                </a:highlight>
                <a:latin typeface="Aileron Regular" panose="020B0604020202020204" charset="0"/>
              </a:rPr>
              <a:t>differences in gray values between the dark and white region</a:t>
            </a:r>
            <a:r>
              <a:rPr lang="en-US" dirty="0">
                <a:latin typeface="Aileron Regular" panose="020B0604020202020204" charset="0"/>
              </a:rPr>
              <a:t> were apparent as the gray value at the middle of the image where the edge is located spiked to large values.</a:t>
            </a:r>
          </a:p>
          <a:p>
            <a:pPr algn="just">
              <a:lnSpc>
                <a:spcPct val="150000"/>
              </a:lnSpc>
            </a:pPr>
            <a:endParaRPr lang="en-US" dirty="0">
              <a:latin typeface="Aileron Regular" panose="020B0604020202020204" charset="0"/>
            </a:endParaRPr>
          </a:p>
          <a:p>
            <a:pPr algn="just">
              <a:lnSpc>
                <a:spcPct val="150000"/>
              </a:lnSpc>
            </a:pPr>
            <a:r>
              <a:rPr lang="en-US" dirty="0">
                <a:latin typeface="Aileron Regular" panose="020B0604020202020204" charset="0"/>
              </a:rPr>
              <a:t>The </a:t>
            </a:r>
            <a:r>
              <a:rPr lang="en-US" dirty="0" err="1">
                <a:highlight>
                  <a:srgbClr val="FFFF00"/>
                </a:highlight>
                <a:latin typeface="Aileron Regular" panose="020B0604020202020204" charset="0"/>
              </a:rPr>
              <a:t>linespread</a:t>
            </a:r>
            <a:r>
              <a:rPr lang="en-US" dirty="0">
                <a:highlight>
                  <a:srgbClr val="FFFF00"/>
                </a:highlight>
                <a:latin typeface="Aileron Regular" panose="020B0604020202020204" charset="0"/>
              </a:rPr>
              <a:t> function</a:t>
            </a:r>
            <a:r>
              <a:rPr lang="en-US" dirty="0">
                <a:latin typeface="Aileron Regular" panose="020B0604020202020204" charset="0"/>
              </a:rPr>
              <a:t> was calculated by taking the derivative of the </a:t>
            </a:r>
            <a:r>
              <a:rPr lang="en-US" dirty="0" err="1">
                <a:latin typeface="Aileron Regular" panose="020B0604020202020204" charset="0"/>
              </a:rPr>
              <a:t>the</a:t>
            </a:r>
            <a:r>
              <a:rPr lang="en-US" dirty="0">
                <a:latin typeface="Aileron Regular" panose="020B0604020202020204" charset="0"/>
              </a:rPr>
              <a:t> intensity profile. Taking the modulus or </a:t>
            </a:r>
            <a:r>
              <a:rPr lang="en-US" dirty="0">
                <a:highlight>
                  <a:srgbClr val="FFFF00"/>
                </a:highlight>
                <a:latin typeface="Aileron Regular" panose="020B0604020202020204" charset="0"/>
              </a:rPr>
              <a:t>power spectrum</a:t>
            </a:r>
            <a:r>
              <a:rPr lang="en-US" dirty="0">
                <a:latin typeface="Aileron Regular" panose="020B0604020202020204" charset="0"/>
              </a:rPr>
              <a:t> of the </a:t>
            </a:r>
            <a:r>
              <a:rPr lang="en-US" dirty="0" err="1">
                <a:latin typeface="Aileron Regular" panose="020B0604020202020204" charset="0"/>
              </a:rPr>
              <a:t>linespread</a:t>
            </a:r>
            <a:r>
              <a:rPr lang="en-US" dirty="0">
                <a:latin typeface="Aileron Regular" panose="020B0604020202020204" charset="0"/>
              </a:rPr>
              <a:t> function and averaging for all samples yields the </a:t>
            </a:r>
            <a:r>
              <a:rPr lang="en-US" dirty="0">
                <a:highlight>
                  <a:srgbClr val="FFFF00"/>
                </a:highlight>
                <a:latin typeface="Aileron Regular" panose="020B0604020202020204" charset="0"/>
              </a:rPr>
              <a:t>MTF of the imaging system</a:t>
            </a:r>
            <a:r>
              <a:rPr lang="en-US" dirty="0">
                <a:latin typeface="Aileron Regular" panose="020B0604020202020204" charset="0"/>
              </a:rPr>
              <a:t>. </a:t>
            </a:r>
          </a:p>
        </p:txBody>
      </p:sp>
      <p:pic>
        <p:nvPicPr>
          <p:cNvPr id="18" name="Picture 17" descr="A graph of a graph&#10;&#10;Description automatically generated with medium confidence">
            <a:extLst>
              <a:ext uri="{FF2B5EF4-FFF2-40B4-BE49-F238E27FC236}">
                <a16:creationId xmlns:a16="http://schemas.microsoft.com/office/drawing/2014/main" id="{5D5D83CE-47AA-1A81-38C5-0588228E1F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552" y="2301336"/>
            <a:ext cx="12190897" cy="2761488"/>
          </a:xfrm>
          <a:prstGeom prst="rect">
            <a:avLst/>
          </a:prstGeom>
        </p:spPr>
      </p:pic>
      <p:grpSp>
        <p:nvGrpSpPr>
          <p:cNvPr id="20" name="Group 19">
            <a:extLst>
              <a:ext uri="{FF2B5EF4-FFF2-40B4-BE49-F238E27FC236}">
                <a16:creationId xmlns:a16="http://schemas.microsoft.com/office/drawing/2014/main" id="{3ADA534A-AC61-2D89-7F4B-493A7BE084F9}"/>
              </a:ext>
            </a:extLst>
          </p:cNvPr>
          <p:cNvGrpSpPr/>
          <p:nvPr/>
        </p:nvGrpSpPr>
        <p:grpSpPr>
          <a:xfrm>
            <a:off x="685800" y="463800"/>
            <a:ext cx="12429571" cy="412500"/>
            <a:chOff x="685800" y="463800"/>
            <a:chExt cx="12429571" cy="412500"/>
          </a:xfrm>
        </p:grpSpPr>
        <p:cxnSp>
          <p:nvCxnSpPr>
            <p:cNvPr id="22" name="Straight Connector 21">
              <a:extLst>
                <a:ext uri="{FF2B5EF4-FFF2-40B4-BE49-F238E27FC236}">
                  <a16:creationId xmlns:a16="http://schemas.microsoft.com/office/drawing/2014/main" id="{ED34F87B-A52A-13B5-CA64-F13ECF1CD832}"/>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65F5E648-95C2-4C26-01CC-BC551CDA2E7A}"/>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6" name="TextBox 25">
              <a:extLst>
                <a:ext uri="{FF2B5EF4-FFF2-40B4-BE49-F238E27FC236}">
                  <a16:creationId xmlns:a16="http://schemas.microsoft.com/office/drawing/2014/main" id="{E5614236-2A2E-0113-DC63-010557021046}"/>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223974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24642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RESULTS AND DISCUSSION</a:t>
            </a:r>
          </a:p>
        </p:txBody>
      </p:sp>
      <p:sp>
        <p:nvSpPr>
          <p:cNvPr id="8" name="TextBox 7">
            <a:extLst>
              <a:ext uri="{FF2B5EF4-FFF2-40B4-BE49-F238E27FC236}">
                <a16:creationId xmlns:a16="http://schemas.microsoft.com/office/drawing/2014/main" id="{15258D31-D2B3-81F2-D370-4C63D658BAD8}"/>
              </a:ext>
            </a:extLst>
          </p:cNvPr>
          <p:cNvSpPr txBox="1"/>
          <p:nvPr/>
        </p:nvSpPr>
        <p:spPr>
          <a:xfrm>
            <a:off x="5046025" y="8881372"/>
            <a:ext cx="7924800"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5. Several line profiles on the averaged resolution chart image used in scaling the Fourier transformed plot of the line spread function. Yellow line indicates 2 </a:t>
            </a:r>
            <a:r>
              <a:rPr lang="en-US" sz="1600" dirty="0" err="1">
                <a:latin typeface="Aileron Regular" panose="020B0604020202020204" charset="0"/>
              </a:rPr>
              <a:t>lp</a:t>
            </a:r>
            <a:r>
              <a:rPr lang="en-US" sz="1600" dirty="0">
                <a:latin typeface="Aileron Regular" panose="020B0604020202020204" charset="0"/>
              </a:rPr>
              <a:t>/mm.</a:t>
            </a:r>
          </a:p>
        </p:txBody>
      </p:sp>
      <p:sp>
        <p:nvSpPr>
          <p:cNvPr id="10" name="TextBox 9">
            <a:extLst>
              <a:ext uri="{FF2B5EF4-FFF2-40B4-BE49-F238E27FC236}">
                <a16:creationId xmlns:a16="http://schemas.microsoft.com/office/drawing/2014/main" id="{18BA08F1-6FE3-3C5F-6E81-C5AC4EBBC01A}"/>
              </a:ext>
            </a:extLst>
          </p:cNvPr>
          <p:cNvSpPr txBox="1"/>
          <p:nvPr/>
        </p:nvSpPr>
        <p:spPr>
          <a:xfrm>
            <a:off x="5073650" y="2423910"/>
            <a:ext cx="7880350" cy="6274025"/>
          </a:xfrm>
          <a:prstGeom prst="rect">
            <a:avLst/>
          </a:prstGeom>
          <a:noFill/>
        </p:spPr>
        <p:txBody>
          <a:bodyPr wrap="square" rtlCol="0">
            <a:spAutoFit/>
          </a:bodyPr>
          <a:lstStyle/>
          <a:p>
            <a:pPr algn="just">
              <a:lnSpc>
                <a:spcPct val="150000"/>
              </a:lnSpc>
            </a:pPr>
            <a:r>
              <a:rPr lang="en-US" dirty="0">
                <a:latin typeface="Aileron Regular" panose="020B0604020202020204" charset="0"/>
              </a:rPr>
              <a:t>In </a:t>
            </a:r>
            <a:r>
              <a:rPr lang="en-US" dirty="0">
                <a:highlight>
                  <a:srgbClr val="FFFF00"/>
                </a:highlight>
                <a:latin typeface="Aileron Regular" panose="020B0604020202020204" charset="0"/>
              </a:rPr>
              <a:t>scaling the x-axis</a:t>
            </a:r>
            <a:r>
              <a:rPr lang="en-US" dirty="0">
                <a:latin typeface="Aileron Regular" panose="020B0604020202020204" charset="0"/>
              </a:rPr>
              <a:t> corresponding previously from the </a:t>
            </a:r>
            <a:r>
              <a:rPr lang="en-US" dirty="0">
                <a:highlight>
                  <a:srgbClr val="FFFF00"/>
                </a:highlight>
                <a:latin typeface="Aileron Regular" panose="020B0604020202020204" charset="0"/>
              </a:rPr>
              <a:t>pixel value to spatial frequency</a:t>
            </a:r>
            <a:r>
              <a:rPr lang="en-US" dirty="0">
                <a:latin typeface="Aileron Regular" panose="020B0604020202020204" charset="0"/>
              </a:rPr>
              <a:t> after applying the Fourier transform operation on the </a:t>
            </a:r>
            <a:r>
              <a:rPr lang="en-US" dirty="0" err="1">
                <a:latin typeface="Aileron Regular" panose="020B0604020202020204" charset="0"/>
              </a:rPr>
              <a:t>linespread</a:t>
            </a:r>
            <a:r>
              <a:rPr lang="en-US" dirty="0">
                <a:latin typeface="Aileron Regular" panose="020B0604020202020204" charset="0"/>
              </a:rPr>
              <a:t> function, proper scaling was used based on the line profiles available on the resolution chart. </a:t>
            </a:r>
          </a:p>
          <a:p>
            <a:pPr algn="just">
              <a:lnSpc>
                <a:spcPct val="150000"/>
              </a:lnSpc>
            </a:pPr>
            <a:endParaRPr lang="en-US" dirty="0">
              <a:latin typeface="Aileron Regular" panose="020B0604020202020204" charset="0"/>
            </a:endParaRPr>
          </a:p>
          <a:p>
            <a:pPr algn="just">
              <a:lnSpc>
                <a:spcPct val="150000"/>
              </a:lnSpc>
            </a:pPr>
            <a:r>
              <a:rPr lang="en-US" dirty="0">
                <a:latin typeface="Aileron Regular" panose="020B0604020202020204" charset="0"/>
              </a:rPr>
              <a:t>For example, the </a:t>
            </a:r>
            <a:r>
              <a:rPr lang="en-US" dirty="0">
                <a:latin typeface="Aileron Black" panose="00000A00000000000000" pitchFamily="50" charset="0"/>
              </a:rPr>
              <a:t>yellow line </a:t>
            </a:r>
            <a:r>
              <a:rPr lang="en-US" dirty="0">
                <a:latin typeface="Aileron Regular" panose="020B0604020202020204" charset="0"/>
              </a:rPr>
              <a:t>on the image corresponds to the point where there are 2 line pairs per millimeter. The scaling was derived by </a:t>
            </a:r>
            <a:r>
              <a:rPr lang="en-US" dirty="0">
                <a:highlight>
                  <a:srgbClr val="FFFF00"/>
                </a:highlight>
                <a:latin typeface="Aileron Regular" panose="020B0604020202020204" charset="0"/>
              </a:rPr>
              <a:t>measuring the length of this yellow line in pixels</a:t>
            </a:r>
            <a:r>
              <a:rPr lang="en-US" dirty="0">
                <a:latin typeface="Aileron Regular" panose="020B0604020202020204" charset="0"/>
              </a:rPr>
              <a:t>. This was achieved by using </a:t>
            </a:r>
            <a:r>
              <a:rPr lang="en-US" dirty="0">
                <a:highlight>
                  <a:srgbClr val="FFFF00"/>
                </a:highlight>
                <a:latin typeface="Aileron Regular" panose="020B0604020202020204" charset="0"/>
              </a:rPr>
              <a:t>ImageJ</a:t>
            </a:r>
            <a:r>
              <a:rPr lang="en-US" dirty="0">
                <a:latin typeface="Aileron Regular" panose="020B0604020202020204" charset="0"/>
              </a:rPr>
              <a:t>, an imaging software that can translate </a:t>
            </a:r>
            <a:r>
              <a:rPr lang="en-US" dirty="0">
                <a:highlight>
                  <a:srgbClr val="FFFF00"/>
                </a:highlight>
                <a:latin typeface="Aileron Regular" panose="020B0604020202020204" charset="0"/>
              </a:rPr>
              <a:t>real life measurements to pixel lengths</a:t>
            </a:r>
            <a:r>
              <a:rPr lang="en-US" dirty="0">
                <a:latin typeface="Aileron Regular" panose="020B0604020202020204" charset="0"/>
              </a:rPr>
              <a:t>. The pattern size was measured to be around </a:t>
            </a:r>
            <a:r>
              <a:rPr lang="en-US" dirty="0">
                <a:latin typeface="Aileron Black" panose="00000A00000000000000" pitchFamily="50" charset="0"/>
              </a:rPr>
              <a:t>250 mm by 355 mm</a:t>
            </a:r>
            <a:r>
              <a:rPr lang="en-US" dirty="0">
                <a:latin typeface="Aileron Regular" panose="020B0604020202020204" charset="0"/>
              </a:rPr>
              <a:t>, by which the software translates it to some length values in pixels. </a:t>
            </a:r>
          </a:p>
          <a:p>
            <a:pPr algn="just">
              <a:lnSpc>
                <a:spcPct val="150000"/>
              </a:lnSpc>
            </a:pPr>
            <a:endParaRPr lang="en-US" dirty="0">
              <a:latin typeface="Aileron Regular" panose="020B0604020202020204" charset="0"/>
            </a:endParaRPr>
          </a:p>
          <a:p>
            <a:pPr algn="just">
              <a:lnSpc>
                <a:spcPct val="150000"/>
              </a:lnSpc>
            </a:pPr>
            <a:r>
              <a:rPr lang="en-US" dirty="0">
                <a:highlight>
                  <a:srgbClr val="FFFF00"/>
                </a:highlight>
                <a:latin typeface="Aileron Regular" panose="020B0604020202020204" charset="0"/>
              </a:rPr>
              <a:t>Proper ratio</a:t>
            </a:r>
            <a:r>
              <a:rPr lang="en-US" dirty="0">
                <a:latin typeface="Aileron Regular" panose="020B0604020202020204" charset="0"/>
              </a:rPr>
              <a:t> was then implemented since it now translates to how many mm are there in one pixel is 2 mm as there is to around 8 pixels. This implies that a single pixel corresponds to a </a:t>
            </a:r>
            <a:r>
              <a:rPr lang="en-US" dirty="0">
                <a:highlight>
                  <a:srgbClr val="FFFF00"/>
                </a:highlight>
                <a:latin typeface="Aileron Regular" panose="020B0604020202020204" charset="0"/>
              </a:rPr>
              <a:t>quarter of a millimeter</a:t>
            </a:r>
            <a:r>
              <a:rPr lang="en-US" dirty="0">
                <a:latin typeface="Aileron Regular" panose="020B0604020202020204" charset="0"/>
              </a:rPr>
              <a:t> in our scale!</a:t>
            </a:r>
          </a:p>
        </p:txBody>
      </p:sp>
      <p:pic>
        <p:nvPicPr>
          <p:cNvPr id="7" name="Picture 6" descr="A black and white rectangular object with different shapes&#10;&#10;Description automatically generated">
            <a:extLst>
              <a:ext uri="{FF2B5EF4-FFF2-40B4-BE49-F238E27FC236}">
                <a16:creationId xmlns:a16="http://schemas.microsoft.com/office/drawing/2014/main" id="{877450C9-9375-3F5F-562D-8115F4020367}"/>
              </a:ext>
            </a:extLst>
          </p:cNvPr>
          <p:cNvPicPr>
            <a:picLocks noChangeAspect="1"/>
          </p:cNvPicPr>
          <p:nvPr/>
        </p:nvPicPr>
        <p:blipFill rotWithShape="1">
          <a:blip r:embed="rId2">
            <a:extLst>
              <a:ext uri="{28A0092B-C50C-407E-A947-70E740481C1C}">
                <a14:useLocalDpi xmlns:a14="http://schemas.microsoft.com/office/drawing/2010/main" val="0"/>
              </a:ext>
            </a:extLst>
          </a:blip>
          <a:srcRect l="53540" t="53987" r="35943" b="20517"/>
          <a:stretch/>
        </p:blipFill>
        <p:spPr>
          <a:xfrm rot="10800000">
            <a:off x="838200" y="2469296"/>
            <a:ext cx="3962400" cy="7204364"/>
          </a:xfrm>
          <a:prstGeom prst="rect">
            <a:avLst/>
          </a:prstGeom>
        </p:spPr>
      </p:pic>
      <p:cxnSp>
        <p:nvCxnSpPr>
          <p:cNvPr id="11" name="Straight Connector 10">
            <a:extLst>
              <a:ext uri="{FF2B5EF4-FFF2-40B4-BE49-F238E27FC236}">
                <a16:creationId xmlns:a16="http://schemas.microsoft.com/office/drawing/2014/main" id="{F258197B-F13C-16C8-305D-AFDF4C185C06}"/>
              </a:ext>
            </a:extLst>
          </p:cNvPr>
          <p:cNvCxnSpPr>
            <a:cxnSpLocks/>
          </p:cNvCxnSpPr>
          <p:nvPr/>
        </p:nvCxnSpPr>
        <p:spPr>
          <a:xfrm>
            <a:off x="2841625" y="4686300"/>
            <a:ext cx="2286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31B4ED7-9BAF-2E4B-5DB6-7BDEF3A5AAF8}"/>
              </a:ext>
            </a:extLst>
          </p:cNvPr>
          <p:cNvCxnSpPr>
            <a:cxnSpLocks/>
          </p:cNvCxnSpPr>
          <p:nvPr/>
        </p:nvCxnSpPr>
        <p:spPr>
          <a:xfrm>
            <a:off x="3225800" y="4686300"/>
            <a:ext cx="2286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grpSp>
        <p:nvGrpSpPr>
          <p:cNvPr id="16" name="Group 15">
            <a:extLst>
              <a:ext uri="{FF2B5EF4-FFF2-40B4-BE49-F238E27FC236}">
                <a16:creationId xmlns:a16="http://schemas.microsoft.com/office/drawing/2014/main" id="{60CC5684-F977-8AE6-C40A-1AF62F3062E1}"/>
              </a:ext>
            </a:extLst>
          </p:cNvPr>
          <p:cNvGrpSpPr/>
          <p:nvPr/>
        </p:nvGrpSpPr>
        <p:grpSpPr>
          <a:xfrm>
            <a:off x="685800" y="463800"/>
            <a:ext cx="12429571" cy="412500"/>
            <a:chOff x="685800" y="463800"/>
            <a:chExt cx="12429571" cy="412500"/>
          </a:xfrm>
        </p:grpSpPr>
        <p:cxnSp>
          <p:nvCxnSpPr>
            <p:cNvPr id="17" name="Straight Connector 16">
              <a:extLst>
                <a:ext uri="{FF2B5EF4-FFF2-40B4-BE49-F238E27FC236}">
                  <a16:creationId xmlns:a16="http://schemas.microsoft.com/office/drawing/2014/main" id="{994BBD4A-A5C6-2F7D-C389-A4C25C0BB40C}"/>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FEBBF950-63A9-0648-2299-9A25A5FA4F05}"/>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9" name="TextBox 18">
              <a:extLst>
                <a:ext uri="{FF2B5EF4-FFF2-40B4-BE49-F238E27FC236}">
                  <a16:creationId xmlns:a16="http://schemas.microsoft.com/office/drawing/2014/main" id="{90C12D5E-B8C1-27AE-0350-7023C023A3E7}"/>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2844695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24642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RESULTS AND DISCUSSION</a:t>
            </a:r>
          </a:p>
        </p:txBody>
      </p:sp>
      <p:sp>
        <p:nvSpPr>
          <p:cNvPr id="8" name="TextBox 7">
            <a:extLst>
              <a:ext uri="{FF2B5EF4-FFF2-40B4-BE49-F238E27FC236}">
                <a16:creationId xmlns:a16="http://schemas.microsoft.com/office/drawing/2014/main" id="{15258D31-D2B3-81F2-D370-4C63D658BAD8}"/>
              </a:ext>
            </a:extLst>
          </p:cNvPr>
          <p:cNvSpPr txBox="1"/>
          <p:nvPr/>
        </p:nvSpPr>
        <p:spPr>
          <a:xfrm>
            <a:off x="838200" y="6762150"/>
            <a:ext cx="12039600"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6. Camera resolution interpolated from MTF values at (a) 0.5 and (b) 0.3 as shown in red dot. For all plots, 30 line crossings were made and the average MTF was obtained as represented in solid blue line in the plot.</a:t>
            </a:r>
          </a:p>
        </p:txBody>
      </p:sp>
      <p:sp>
        <p:nvSpPr>
          <p:cNvPr id="12" name="TextBox 11">
            <a:extLst>
              <a:ext uri="{FF2B5EF4-FFF2-40B4-BE49-F238E27FC236}">
                <a16:creationId xmlns:a16="http://schemas.microsoft.com/office/drawing/2014/main" id="{7571D81F-9211-80B1-13D4-65B7CDE21BE1}"/>
              </a:ext>
            </a:extLst>
          </p:cNvPr>
          <p:cNvSpPr txBox="1"/>
          <p:nvPr/>
        </p:nvSpPr>
        <p:spPr>
          <a:xfrm>
            <a:off x="762000" y="7731716"/>
            <a:ext cx="12192000" cy="2263184"/>
          </a:xfrm>
          <a:prstGeom prst="rect">
            <a:avLst/>
          </a:prstGeom>
          <a:noFill/>
        </p:spPr>
        <p:txBody>
          <a:bodyPr wrap="square" rtlCol="0">
            <a:spAutoFit/>
          </a:bodyPr>
          <a:lstStyle/>
          <a:p>
            <a:pPr algn="just">
              <a:lnSpc>
                <a:spcPct val="150000"/>
              </a:lnSpc>
            </a:pPr>
            <a:r>
              <a:rPr lang="en-US" sz="1600" dirty="0">
                <a:latin typeface="Aileron Regular" panose="020B0604020202020204" charset="0"/>
              </a:rPr>
              <a:t>The </a:t>
            </a:r>
            <a:r>
              <a:rPr lang="en-US" sz="1600" dirty="0">
                <a:highlight>
                  <a:srgbClr val="FFFF00"/>
                </a:highlight>
                <a:latin typeface="Aileron Regular" panose="020B0604020202020204" charset="0"/>
              </a:rPr>
              <a:t>camera resolution in spatial frequency</a:t>
            </a:r>
            <a:r>
              <a:rPr lang="en-US" sz="1600" dirty="0">
                <a:latin typeface="Aileron Regular" panose="020B0604020202020204" charset="0"/>
              </a:rPr>
              <a:t> can be interpolated explicitly at the </a:t>
            </a:r>
            <a:r>
              <a:rPr lang="en-US" sz="1600" dirty="0" err="1">
                <a:latin typeface="Aileron Regular" panose="020B0604020202020204" charset="0"/>
              </a:rPr>
              <a:t>lp</a:t>
            </a:r>
            <a:r>
              <a:rPr lang="en-US" sz="1600" dirty="0">
                <a:latin typeface="Aileron Regular" panose="020B0604020202020204" charset="0"/>
              </a:rPr>
              <a:t>/mm value where the </a:t>
            </a:r>
            <a:r>
              <a:rPr lang="en-US" sz="1600" dirty="0">
                <a:highlight>
                  <a:srgbClr val="FFFF00"/>
                </a:highlight>
                <a:latin typeface="Aileron Regular" panose="020B0604020202020204" charset="0"/>
              </a:rPr>
              <a:t>MTF is at 0.5</a:t>
            </a:r>
            <a:r>
              <a:rPr lang="en-US" sz="1600" dirty="0">
                <a:latin typeface="Aileron Regular" panose="020B0604020202020204" charset="0"/>
              </a:rPr>
              <a:t>. In practice, 0.5 is used for interpolation as the </a:t>
            </a:r>
            <a:r>
              <a:rPr lang="en-US" sz="1600" dirty="0">
                <a:highlight>
                  <a:srgbClr val="FFFF00"/>
                </a:highlight>
                <a:latin typeface="Aileron Regular" panose="020B0604020202020204" charset="0"/>
              </a:rPr>
              <a:t>perceived image sharpness is closely related to the spatial frequency</a:t>
            </a:r>
            <a:r>
              <a:rPr lang="en-US" sz="1600" dirty="0">
                <a:latin typeface="Aileron Regular" panose="020B0604020202020204" charset="0"/>
              </a:rPr>
              <a:t> where the MTF is at 50% or where the contrast has dropped to half of its low frequency value. At MTF = 0.5, the resolution was found to be around 7 </a:t>
            </a:r>
            <a:r>
              <a:rPr lang="en-US" sz="1600" dirty="0" err="1">
                <a:latin typeface="Aileron Regular" panose="020B0604020202020204" charset="0"/>
              </a:rPr>
              <a:t>lp</a:t>
            </a:r>
            <a:r>
              <a:rPr lang="en-US" sz="1600" dirty="0">
                <a:latin typeface="Aileron Regular" panose="020B0604020202020204" charset="0"/>
              </a:rPr>
              <a:t>/mm, which is slightly lower compared to the approximate 9 </a:t>
            </a:r>
            <a:r>
              <a:rPr lang="en-US" sz="1600" dirty="0" err="1">
                <a:latin typeface="Aileron Regular" panose="020B0604020202020204" charset="0"/>
              </a:rPr>
              <a:t>lp</a:t>
            </a:r>
            <a:r>
              <a:rPr lang="en-US" sz="1600" dirty="0">
                <a:latin typeface="Aileron Regular" panose="020B0604020202020204" charset="0"/>
              </a:rPr>
              <a:t>/mm for MTF at 0.3. In addition, MTF at 0.3 is </a:t>
            </a:r>
            <a:r>
              <a:rPr lang="en-US" sz="1600" dirty="0">
                <a:highlight>
                  <a:srgbClr val="FFFF00"/>
                </a:highlight>
                <a:latin typeface="Aileron Regular" panose="020B0604020202020204" charset="0"/>
              </a:rPr>
              <a:t>tested for suitability</a:t>
            </a:r>
            <a:r>
              <a:rPr lang="en-US" sz="1600" dirty="0">
                <a:latin typeface="Aileron Regular" panose="020B0604020202020204" charset="0"/>
              </a:rPr>
              <a:t> in the assumption that the camera is sharp enough based on the </a:t>
            </a:r>
            <a:r>
              <a:rPr lang="en-US" sz="1600" dirty="0">
                <a:highlight>
                  <a:srgbClr val="FFFF00"/>
                </a:highlight>
                <a:latin typeface="Aileron Regular" panose="020B0604020202020204" charset="0"/>
              </a:rPr>
              <a:t>Nyquist frequency</a:t>
            </a:r>
            <a:r>
              <a:rPr lang="en-US" sz="1600" dirty="0">
                <a:latin typeface="Aileron Regular" panose="020B0604020202020204" charset="0"/>
              </a:rPr>
              <a:t> of the imaging sensor. Any MTF value below this can signify an excessive, </a:t>
            </a:r>
            <a:r>
              <a:rPr lang="en-US" sz="1600" dirty="0">
                <a:highlight>
                  <a:srgbClr val="FFFF00"/>
                </a:highlight>
                <a:latin typeface="Aileron Regular" panose="020B0604020202020204" charset="0"/>
              </a:rPr>
              <a:t>unwanted noise on the image resolution</a:t>
            </a:r>
            <a:r>
              <a:rPr lang="en-US" sz="1600" dirty="0">
                <a:latin typeface="Aileron Regular" panose="020B0604020202020204" charset="0"/>
              </a:rPr>
              <a:t> --- where the perceived image sharpness of the lines are no longer recognizable. </a:t>
            </a:r>
          </a:p>
        </p:txBody>
      </p:sp>
      <p:grpSp>
        <p:nvGrpSpPr>
          <p:cNvPr id="11" name="Group 10">
            <a:extLst>
              <a:ext uri="{FF2B5EF4-FFF2-40B4-BE49-F238E27FC236}">
                <a16:creationId xmlns:a16="http://schemas.microsoft.com/office/drawing/2014/main" id="{42EED083-CAD6-A599-4B8F-5A859C0B0431}"/>
              </a:ext>
            </a:extLst>
          </p:cNvPr>
          <p:cNvGrpSpPr/>
          <p:nvPr/>
        </p:nvGrpSpPr>
        <p:grpSpPr>
          <a:xfrm>
            <a:off x="2919705" y="2360972"/>
            <a:ext cx="7876592" cy="4222625"/>
            <a:chOff x="2057399" y="2286522"/>
            <a:chExt cx="8153401" cy="4371021"/>
          </a:xfrm>
        </p:grpSpPr>
        <p:pic>
          <p:nvPicPr>
            <p:cNvPr id="18" name="Picture 17" descr="A graph of a graph&#10;&#10;Description automatically generated with medium confidence">
              <a:extLst>
                <a:ext uri="{FF2B5EF4-FFF2-40B4-BE49-F238E27FC236}">
                  <a16:creationId xmlns:a16="http://schemas.microsoft.com/office/drawing/2014/main" id="{5D5D83CE-47AA-1A81-38C5-0588228E1F04}"/>
                </a:ext>
              </a:extLst>
            </p:cNvPr>
            <p:cNvPicPr>
              <a:picLocks noChangeAspect="1"/>
            </p:cNvPicPr>
            <p:nvPr/>
          </p:nvPicPr>
          <p:blipFill rotWithShape="1">
            <a:blip r:embed="rId2">
              <a:extLst>
                <a:ext uri="{28A0092B-C50C-407E-A947-70E740481C1C}">
                  <a14:useLocalDpi xmlns:a14="http://schemas.microsoft.com/office/drawing/2010/main" val="0"/>
                </a:ext>
              </a:extLst>
            </a:blip>
            <a:srcRect l="80003"/>
            <a:stretch/>
          </p:blipFill>
          <p:spPr>
            <a:xfrm>
              <a:off x="2057399" y="2286522"/>
              <a:ext cx="3657600" cy="4143168"/>
            </a:xfrm>
            <a:prstGeom prst="rect">
              <a:avLst/>
            </a:prstGeom>
          </p:spPr>
        </p:pic>
        <p:pic>
          <p:nvPicPr>
            <p:cNvPr id="6" name="Picture 5" descr="A graph of a graph&#10;&#10;Description automatically generated with medium confidence">
              <a:extLst>
                <a:ext uri="{FF2B5EF4-FFF2-40B4-BE49-F238E27FC236}">
                  <a16:creationId xmlns:a16="http://schemas.microsoft.com/office/drawing/2014/main" id="{DD521BF8-65CC-14B1-C881-350F11B5E8A0}"/>
                </a:ext>
              </a:extLst>
            </p:cNvPr>
            <p:cNvPicPr>
              <a:picLocks noChangeAspect="1"/>
            </p:cNvPicPr>
            <p:nvPr/>
          </p:nvPicPr>
          <p:blipFill rotWithShape="1">
            <a:blip r:embed="rId3">
              <a:extLst>
                <a:ext uri="{28A0092B-C50C-407E-A947-70E740481C1C}">
                  <a14:useLocalDpi xmlns:a14="http://schemas.microsoft.com/office/drawing/2010/main" val="0"/>
                </a:ext>
              </a:extLst>
            </a:blip>
            <a:srcRect l="79760"/>
            <a:stretch/>
          </p:blipFill>
          <p:spPr>
            <a:xfrm>
              <a:off x="6553200" y="2301336"/>
              <a:ext cx="3657600" cy="4093615"/>
            </a:xfrm>
            <a:prstGeom prst="rect">
              <a:avLst/>
            </a:prstGeom>
          </p:spPr>
        </p:pic>
        <p:sp>
          <p:nvSpPr>
            <p:cNvPr id="7" name="TextBox 6">
              <a:extLst>
                <a:ext uri="{FF2B5EF4-FFF2-40B4-BE49-F238E27FC236}">
                  <a16:creationId xmlns:a16="http://schemas.microsoft.com/office/drawing/2014/main" id="{1C0E1BCC-57DE-A07C-4354-08CC06C30BDE}"/>
                </a:ext>
              </a:extLst>
            </p:cNvPr>
            <p:cNvSpPr txBox="1"/>
            <p:nvPr/>
          </p:nvSpPr>
          <p:spPr>
            <a:xfrm>
              <a:off x="3543299" y="6236242"/>
              <a:ext cx="6858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(a)</a:t>
              </a:r>
            </a:p>
          </p:txBody>
        </p:sp>
        <p:sp>
          <p:nvSpPr>
            <p:cNvPr id="10" name="TextBox 9">
              <a:extLst>
                <a:ext uri="{FF2B5EF4-FFF2-40B4-BE49-F238E27FC236}">
                  <a16:creationId xmlns:a16="http://schemas.microsoft.com/office/drawing/2014/main" id="{7FFC5B7F-9772-B939-B827-058B7D2D172F}"/>
                </a:ext>
              </a:extLst>
            </p:cNvPr>
            <p:cNvSpPr txBox="1"/>
            <p:nvPr/>
          </p:nvSpPr>
          <p:spPr>
            <a:xfrm>
              <a:off x="8039100" y="6241019"/>
              <a:ext cx="6858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(b)</a:t>
              </a:r>
            </a:p>
          </p:txBody>
        </p:sp>
      </p:grpSp>
      <p:grpSp>
        <p:nvGrpSpPr>
          <p:cNvPr id="13" name="Group 12">
            <a:extLst>
              <a:ext uri="{FF2B5EF4-FFF2-40B4-BE49-F238E27FC236}">
                <a16:creationId xmlns:a16="http://schemas.microsoft.com/office/drawing/2014/main" id="{4B3336E4-E95D-9290-FB22-A236FD13B8D2}"/>
              </a:ext>
            </a:extLst>
          </p:cNvPr>
          <p:cNvGrpSpPr/>
          <p:nvPr/>
        </p:nvGrpSpPr>
        <p:grpSpPr>
          <a:xfrm>
            <a:off x="685800" y="463800"/>
            <a:ext cx="12429571" cy="412500"/>
            <a:chOff x="685800" y="463800"/>
            <a:chExt cx="12429571" cy="412500"/>
          </a:xfrm>
        </p:grpSpPr>
        <p:cxnSp>
          <p:nvCxnSpPr>
            <p:cNvPr id="16" name="Straight Connector 15">
              <a:extLst>
                <a:ext uri="{FF2B5EF4-FFF2-40B4-BE49-F238E27FC236}">
                  <a16:creationId xmlns:a16="http://schemas.microsoft.com/office/drawing/2014/main" id="{DB96A243-C53D-0ECB-E75C-6D7DA64F60AD}"/>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DF0D13B9-2FEA-29B4-8942-6E872238FA5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9" name="TextBox 18">
              <a:extLst>
                <a:ext uri="{FF2B5EF4-FFF2-40B4-BE49-F238E27FC236}">
                  <a16:creationId xmlns:a16="http://schemas.microsoft.com/office/drawing/2014/main" id="{BAB59C52-966F-7A0A-297D-0DDB120356D6}"/>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27915776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24642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RESULTS AND DISCUSSION</a:t>
            </a:r>
          </a:p>
        </p:txBody>
      </p:sp>
      <p:sp>
        <p:nvSpPr>
          <p:cNvPr id="8" name="TextBox 7">
            <a:extLst>
              <a:ext uri="{FF2B5EF4-FFF2-40B4-BE49-F238E27FC236}">
                <a16:creationId xmlns:a16="http://schemas.microsoft.com/office/drawing/2014/main" id="{15258D31-D2B3-81F2-D370-4C63D658BAD8}"/>
              </a:ext>
            </a:extLst>
          </p:cNvPr>
          <p:cNvSpPr txBox="1"/>
          <p:nvPr/>
        </p:nvSpPr>
        <p:spPr>
          <a:xfrm>
            <a:off x="3962400" y="5174651"/>
            <a:ext cx="8915400"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7. Line pairs in on the average resolution chart image. The range of camera resolution interpolated from the MTF algorithm for 0.3 and 0.5 were bounded by the red box for reference.</a:t>
            </a:r>
          </a:p>
        </p:txBody>
      </p:sp>
      <p:sp>
        <p:nvSpPr>
          <p:cNvPr id="12" name="TextBox 11">
            <a:extLst>
              <a:ext uri="{FF2B5EF4-FFF2-40B4-BE49-F238E27FC236}">
                <a16:creationId xmlns:a16="http://schemas.microsoft.com/office/drawing/2014/main" id="{7571D81F-9211-80B1-13D4-65B7CDE21BE1}"/>
              </a:ext>
            </a:extLst>
          </p:cNvPr>
          <p:cNvSpPr txBox="1"/>
          <p:nvPr/>
        </p:nvSpPr>
        <p:spPr>
          <a:xfrm>
            <a:off x="4038600" y="6233185"/>
            <a:ext cx="8915400" cy="3365537"/>
          </a:xfrm>
          <a:prstGeom prst="rect">
            <a:avLst/>
          </a:prstGeom>
          <a:noFill/>
        </p:spPr>
        <p:txBody>
          <a:bodyPr wrap="square" rtlCol="0">
            <a:spAutoFit/>
          </a:bodyPr>
          <a:lstStyle/>
          <a:p>
            <a:pPr algn="just">
              <a:lnSpc>
                <a:spcPct val="150000"/>
              </a:lnSpc>
            </a:pPr>
            <a:r>
              <a:rPr lang="en-US" dirty="0">
                <a:latin typeface="Aileron Regular" panose="020B0604020202020204" charset="0"/>
              </a:rPr>
              <a:t>From the obtained spatial frequency resolution of the camera from the line edge profiles, we can go back to </a:t>
            </a:r>
            <a:r>
              <a:rPr lang="en-US" dirty="0">
                <a:latin typeface="Aileron Regular" panose="020B0604020202020204" charset="0"/>
                <a:hlinkClick r:id="rId2" action="ppaction://hlinksldjump"/>
              </a:rPr>
              <a:t>Figure 2</a:t>
            </a:r>
            <a:r>
              <a:rPr lang="en-US" dirty="0">
                <a:latin typeface="Aileron Regular" panose="020B0604020202020204" charset="0"/>
              </a:rPr>
              <a:t> and examine some line pair markings that fall within that range, i.e. around 7 to 9 </a:t>
            </a:r>
            <a:r>
              <a:rPr lang="en-US" dirty="0" err="1">
                <a:latin typeface="Aileron Regular" panose="020B0604020202020204" charset="0"/>
              </a:rPr>
              <a:t>lp</a:t>
            </a:r>
            <a:r>
              <a:rPr lang="en-US" dirty="0">
                <a:latin typeface="Aileron Regular" panose="020B0604020202020204" charset="0"/>
              </a:rPr>
              <a:t>/mm. As a </a:t>
            </a:r>
            <a:r>
              <a:rPr lang="en-US" dirty="0">
                <a:latin typeface="Aileron Black" panose="00000A00000000000000" pitchFamily="50" charset="0"/>
              </a:rPr>
              <a:t>sanity check</a:t>
            </a:r>
            <a:r>
              <a:rPr lang="en-US" dirty="0">
                <a:latin typeface="Aileron Regular" panose="020B0604020202020204" charset="0"/>
              </a:rPr>
              <a:t>, it can be observed how the phone camera used </a:t>
            </a:r>
            <a:r>
              <a:rPr lang="en-US" dirty="0">
                <a:highlight>
                  <a:srgbClr val="FFFF00"/>
                </a:highlight>
                <a:latin typeface="Aileron Regular" panose="020B0604020202020204" charset="0"/>
              </a:rPr>
              <a:t>managed to resolve, thought not as fine, details between 7 and 9 </a:t>
            </a:r>
            <a:r>
              <a:rPr lang="en-US" dirty="0" err="1">
                <a:highlight>
                  <a:srgbClr val="FFFF00"/>
                </a:highlight>
                <a:latin typeface="Aileron Regular" panose="020B0604020202020204" charset="0"/>
              </a:rPr>
              <a:t>lp</a:t>
            </a:r>
            <a:r>
              <a:rPr lang="en-US" dirty="0">
                <a:highlight>
                  <a:srgbClr val="FFFF00"/>
                </a:highlight>
                <a:latin typeface="Aileron Regular" panose="020B0604020202020204" charset="0"/>
              </a:rPr>
              <a:t>/mm</a:t>
            </a:r>
            <a:r>
              <a:rPr lang="en-US" dirty="0">
                <a:latin typeface="Aileron Regular" panose="020B0604020202020204" charset="0"/>
              </a:rPr>
              <a:t>. For line pairs beyond 9 </a:t>
            </a:r>
            <a:r>
              <a:rPr lang="en-US" dirty="0" err="1">
                <a:latin typeface="Aileron Regular" panose="020B0604020202020204" charset="0"/>
              </a:rPr>
              <a:t>lp</a:t>
            </a:r>
            <a:r>
              <a:rPr lang="en-US" dirty="0">
                <a:latin typeface="Aileron Regular" panose="020B0604020202020204" charset="0"/>
              </a:rPr>
              <a:t>/mm mark, the </a:t>
            </a:r>
            <a:r>
              <a:rPr lang="en-US" dirty="0">
                <a:highlight>
                  <a:srgbClr val="FFFF00"/>
                </a:highlight>
                <a:latin typeface="Aileron Regular" panose="020B0604020202020204" charset="0"/>
              </a:rPr>
              <a:t>resolution is already a bit blurry as the line pairs lose details</a:t>
            </a:r>
            <a:r>
              <a:rPr lang="en-US" dirty="0">
                <a:latin typeface="Aileron Regular" panose="020B0604020202020204" charset="0"/>
              </a:rPr>
              <a:t> and begin to </a:t>
            </a:r>
            <a:r>
              <a:rPr lang="en-US" dirty="0">
                <a:highlight>
                  <a:srgbClr val="FFFF00"/>
                </a:highlight>
                <a:latin typeface="Aileron Regular" panose="020B0604020202020204" charset="0"/>
              </a:rPr>
              <a:t>exhibit phase flipping</a:t>
            </a:r>
            <a:r>
              <a:rPr lang="en-US" dirty="0">
                <a:latin typeface="Aileron Regular" panose="020B0604020202020204" charset="0"/>
              </a:rPr>
              <a:t>, i.e. where the black line appear to be white and vice versa (say at &gt;10 lp.mm). These validates the accuracy of the algorithm in determining the resolution from the MTF. </a:t>
            </a:r>
          </a:p>
        </p:txBody>
      </p:sp>
      <p:grpSp>
        <p:nvGrpSpPr>
          <p:cNvPr id="20" name="Group 19">
            <a:extLst>
              <a:ext uri="{FF2B5EF4-FFF2-40B4-BE49-F238E27FC236}">
                <a16:creationId xmlns:a16="http://schemas.microsoft.com/office/drawing/2014/main" id="{9F6D6D72-B60E-0434-8BCE-AA72284C8B2F}"/>
              </a:ext>
            </a:extLst>
          </p:cNvPr>
          <p:cNvGrpSpPr/>
          <p:nvPr/>
        </p:nvGrpSpPr>
        <p:grpSpPr>
          <a:xfrm>
            <a:off x="3962400" y="2363613"/>
            <a:ext cx="5274617" cy="2383681"/>
            <a:chOff x="3962400" y="2363612"/>
            <a:chExt cx="5814112" cy="2627487"/>
          </a:xfrm>
        </p:grpSpPr>
        <p:pic>
          <p:nvPicPr>
            <p:cNvPr id="13" name="Picture 12" descr="A screen shot of a screen&#10;&#10;Description automatically generated">
              <a:extLst>
                <a:ext uri="{FF2B5EF4-FFF2-40B4-BE49-F238E27FC236}">
                  <a16:creationId xmlns:a16="http://schemas.microsoft.com/office/drawing/2014/main" id="{7BD2A90F-4929-E622-27B7-246E15F315D8}"/>
                </a:ext>
              </a:extLst>
            </p:cNvPr>
            <p:cNvPicPr>
              <a:picLocks noChangeAspect="1"/>
            </p:cNvPicPr>
            <p:nvPr/>
          </p:nvPicPr>
          <p:blipFill rotWithShape="1">
            <a:blip r:embed="rId3">
              <a:extLst>
                <a:ext uri="{28A0092B-C50C-407E-A947-70E740481C1C}">
                  <a14:useLocalDpi xmlns:a14="http://schemas.microsoft.com/office/drawing/2010/main" val="0"/>
                </a:ext>
              </a:extLst>
            </a:blip>
            <a:srcRect l="46113" t="26810" r="41208" b="65551"/>
            <a:stretch/>
          </p:blipFill>
          <p:spPr>
            <a:xfrm rot="10800000">
              <a:off x="3962400" y="2363612"/>
              <a:ext cx="5814112" cy="2627487"/>
            </a:xfrm>
            <a:prstGeom prst="rect">
              <a:avLst/>
            </a:prstGeom>
          </p:spPr>
        </p:pic>
        <p:sp>
          <p:nvSpPr>
            <p:cNvPr id="16" name="Rectangle 15">
              <a:extLst>
                <a:ext uri="{FF2B5EF4-FFF2-40B4-BE49-F238E27FC236}">
                  <a16:creationId xmlns:a16="http://schemas.microsoft.com/office/drawing/2014/main" id="{9AD609F0-8A31-B299-7704-F1D44CABBE54}"/>
                </a:ext>
              </a:extLst>
            </p:cNvPr>
            <p:cNvSpPr/>
            <p:nvPr/>
          </p:nvSpPr>
          <p:spPr>
            <a:xfrm>
              <a:off x="4343400" y="2552700"/>
              <a:ext cx="3505200" cy="2133600"/>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D46B5435-427E-FE87-C37C-94B114389B9D}"/>
              </a:ext>
            </a:extLst>
          </p:cNvPr>
          <p:cNvGrpSpPr/>
          <p:nvPr/>
        </p:nvGrpSpPr>
        <p:grpSpPr>
          <a:xfrm>
            <a:off x="838200" y="2363613"/>
            <a:ext cx="2743200" cy="7307436"/>
            <a:chOff x="838200" y="2363613"/>
            <a:chExt cx="2743200" cy="7307436"/>
          </a:xfrm>
        </p:grpSpPr>
        <p:pic>
          <p:nvPicPr>
            <p:cNvPr id="9" name="Picture 8" descr="A screen shot of a screen&#10;&#10;Description automatically generated">
              <a:extLst>
                <a:ext uri="{FF2B5EF4-FFF2-40B4-BE49-F238E27FC236}">
                  <a16:creationId xmlns:a16="http://schemas.microsoft.com/office/drawing/2014/main" id="{B04453BC-02B0-F2E6-BF27-6B3C2D3D1F6E}"/>
                </a:ext>
              </a:extLst>
            </p:cNvPr>
            <p:cNvPicPr>
              <a:picLocks noChangeAspect="1"/>
            </p:cNvPicPr>
            <p:nvPr/>
          </p:nvPicPr>
          <p:blipFill rotWithShape="1">
            <a:blip r:embed="rId3">
              <a:extLst>
                <a:ext uri="{28A0092B-C50C-407E-A947-70E740481C1C}">
                  <a14:useLocalDpi xmlns:a14="http://schemas.microsoft.com/office/drawing/2010/main" val="0"/>
                </a:ext>
              </a:extLst>
            </a:blip>
            <a:srcRect l="39444" t="51481" r="53889" b="24840"/>
            <a:stretch/>
          </p:blipFill>
          <p:spPr>
            <a:xfrm rot="10800000">
              <a:off x="838200" y="2363613"/>
              <a:ext cx="2743200" cy="7307436"/>
            </a:xfrm>
            <a:prstGeom prst="rect">
              <a:avLst/>
            </a:prstGeom>
          </p:spPr>
        </p:pic>
        <p:sp>
          <p:nvSpPr>
            <p:cNvPr id="17" name="Rectangle 16">
              <a:extLst>
                <a:ext uri="{FF2B5EF4-FFF2-40B4-BE49-F238E27FC236}">
                  <a16:creationId xmlns:a16="http://schemas.microsoft.com/office/drawing/2014/main" id="{2FAEC04A-F827-55B2-FA93-1CF00A1E70F5}"/>
                </a:ext>
              </a:extLst>
            </p:cNvPr>
            <p:cNvSpPr/>
            <p:nvPr/>
          </p:nvSpPr>
          <p:spPr>
            <a:xfrm>
              <a:off x="1143000" y="3454401"/>
              <a:ext cx="2209800" cy="1079499"/>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E412EF9E-A77C-944D-1133-630597EF5D19}"/>
              </a:ext>
            </a:extLst>
          </p:cNvPr>
          <p:cNvGrpSpPr/>
          <p:nvPr/>
        </p:nvGrpSpPr>
        <p:grpSpPr>
          <a:xfrm>
            <a:off x="9522264" y="2346990"/>
            <a:ext cx="3355536" cy="2415507"/>
            <a:chOff x="9601200" y="2346990"/>
            <a:chExt cx="3505200" cy="2523244"/>
          </a:xfrm>
        </p:grpSpPr>
        <p:pic>
          <p:nvPicPr>
            <p:cNvPr id="22" name="Picture 21" descr="A screen shot of a screen&#10;&#10;Description automatically generated">
              <a:extLst>
                <a:ext uri="{FF2B5EF4-FFF2-40B4-BE49-F238E27FC236}">
                  <a16:creationId xmlns:a16="http://schemas.microsoft.com/office/drawing/2014/main" id="{AA3E59A1-C4BD-B69A-7E4A-46D4838E2E01}"/>
                </a:ext>
              </a:extLst>
            </p:cNvPr>
            <p:cNvPicPr>
              <a:picLocks noChangeAspect="1"/>
            </p:cNvPicPr>
            <p:nvPr/>
          </p:nvPicPr>
          <p:blipFill rotWithShape="1">
            <a:blip r:embed="rId3">
              <a:extLst>
                <a:ext uri="{28A0092B-C50C-407E-A947-70E740481C1C}">
                  <a14:useLocalDpi xmlns:a14="http://schemas.microsoft.com/office/drawing/2010/main" val="0"/>
                </a:ext>
              </a:extLst>
            </a:blip>
            <a:srcRect l="77733" t="31942" r="14457" b="60563"/>
            <a:stretch/>
          </p:blipFill>
          <p:spPr>
            <a:xfrm rot="10800000">
              <a:off x="9601200" y="2346990"/>
              <a:ext cx="3505200" cy="2523244"/>
            </a:xfrm>
            <a:prstGeom prst="rect">
              <a:avLst/>
            </a:prstGeom>
          </p:spPr>
        </p:pic>
        <p:sp>
          <p:nvSpPr>
            <p:cNvPr id="23" name="Rectangle 22">
              <a:extLst>
                <a:ext uri="{FF2B5EF4-FFF2-40B4-BE49-F238E27FC236}">
                  <a16:creationId xmlns:a16="http://schemas.microsoft.com/office/drawing/2014/main" id="{5627DA86-9128-9F1D-FC56-139A6F3D659C}"/>
                </a:ext>
              </a:extLst>
            </p:cNvPr>
            <p:cNvSpPr/>
            <p:nvPr/>
          </p:nvSpPr>
          <p:spPr>
            <a:xfrm>
              <a:off x="9906000" y="2542807"/>
              <a:ext cx="2019300" cy="2219693"/>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B6E5CB67-FC19-57DB-E64F-9911157EA7BA}"/>
              </a:ext>
            </a:extLst>
          </p:cNvPr>
          <p:cNvGrpSpPr/>
          <p:nvPr/>
        </p:nvGrpSpPr>
        <p:grpSpPr>
          <a:xfrm>
            <a:off x="685800" y="463800"/>
            <a:ext cx="12429571" cy="412500"/>
            <a:chOff x="685800" y="463800"/>
            <a:chExt cx="12429571" cy="412500"/>
          </a:xfrm>
        </p:grpSpPr>
        <p:cxnSp>
          <p:nvCxnSpPr>
            <p:cNvPr id="26" name="Straight Connector 25">
              <a:extLst>
                <a:ext uri="{FF2B5EF4-FFF2-40B4-BE49-F238E27FC236}">
                  <a16:creationId xmlns:a16="http://schemas.microsoft.com/office/drawing/2014/main" id="{AB3529C5-0EC2-99AF-81B5-3784A739E8E4}"/>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ABD84662-FFE2-405E-118A-671F8D882454}"/>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8" name="TextBox 27">
              <a:extLst>
                <a:ext uri="{FF2B5EF4-FFF2-40B4-BE49-F238E27FC236}">
                  <a16:creationId xmlns:a16="http://schemas.microsoft.com/office/drawing/2014/main" id="{DAA9AF97-ACC6-BFD0-0F3A-8C24CC93736F}"/>
                </a:ext>
              </a:extLst>
            </p:cNvPr>
            <p:cNvSpPr txBox="1"/>
            <p:nvPr/>
          </p:nvSpPr>
          <p:spPr>
            <a:xfrm>
              <a:off x="8400875" y="463800"/>
              <a:ext cx="4714496"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MODULATION TRANSFER FUNCTION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9259025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13153</TotalTime>
  <Words>1574</Words>
  <Application>Microsoft Office PowerPoint</Application>
  <PresentationFormat>Custom</PresentationFormat>
  <Paragraphs>79</Paragraphs>
  <Slides>11</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Aileron Regular</vt:lpstr>
      <vt:lpstr>Aileron Bold</vt:lpstr>
      <vt:lpstr>Aileron Black</vt:lpstr>
      <vt:lpstr>Aileron</vt:lpstr>
      <vt:lpstr>Aileron Light</vt:lpstr>
      <vt:lpstr>Altero</vt:lpstr>
      <vt:lpstr>Arial</vt:lpstr>
      <vt:lpstr>Wingdings</vt:lpstr>
      <vt:lpstr>Calibri</vt:lpstr>
      <vt:lpstr>Aileron Heavy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Niño Philip Ramones</dc:creator>
  <cp:lastModifiedBy>Nino Philip Ramones</cp:lastModifiedBy>
  <cp:revision>5</cp:revision>
  <dcterms:created xsi:type="dcterms:W3CDTF">2006-08-16T00:00:00Z</dcterms:created>
  <dcterms:modified xsi:type="dcterms:W3CDTF">2023-10-23T11:34:37Z</dcterms:modified>
  <dc:identifier>DAFcaABksrY</dc:identifier>
</cp:coreProperties>
</file>

<file path=docProps/thumbnail.jpeg>
</file>